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81" r:id="rId2"/>
    <p:sldId id="257" r:id="rId3"/>
    <p:sldId id="329" r:id="rId4"/>
    <p:sldId id="282" r:id="rId5"/>
    <p:sldId id="324" r:id="rId6"/>
    <p:sldId id="258" r:id="rId7"/>
    <p:sldId id="341" r:id="rId8"/>
    <p:sldId id="372" r:id="rId9"/>
    <p:sldId id="375" r:id="rId10"/>
    <p:sldId id="373" r:id="rId11"/>
    <p:sldId id="374" r:id="rId12"/>
    <p:sldId id="371" r:id="rId13"/>
    <p:sldId id="367" r:id="rId14"/>
    <p:sldId id="259" r:id="rId15"/>
    <p:sldId id="351" r:id="rId16"/>
    <p:sldId id="352" r:id="rId17"/>
    <p:sldId id="280" r:id="rId18"/>
    <p:sldId id="3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E02197-A8D8-4942-AC12-EBA46FC43111}" v="1796" dt="2019-07-13T15:16:28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ubandhu Misra" userId="69bcadcb-93e3-436e-ab09-23aa407f9b53" providerId="ADAL" clId="{FB3880E7-31FE-4045-A57C-4110F667885C}"/>
    <pc:docChg chg="modSld sldOrd">
      <pc:chgData name="Vasubandhu Misra" userId="69bcadcb-93e3-436e-ab09-23aa407f9b53" providerId="ADAL" clId="{FB3880E7-31FE-4045-A57C-4110F667885C}" dt="2019-06-24T15:38:42.078" v="0"/>
      <pc:docMkLst>
        <pc:docMk/>
      </pc:docMkLst>
    </pc:docChg>
  </pc:docChgLst>
  <pc:docChgLst>
    <pc:chgData name="Vasubandhu Misra" userId="69bcadcb-93e3-436e-ab09-23aa407f9b53" providerId="ADAL" clId="{D9E02197-A8D8-4942-AC12-EBA46FC43111}"/>
    <pc:docChg chg="undo custSel mod addSld delSld modSld">
      <pc:chgData name="Vasubandhu Misra" userId="69bcadcb-93e3-436e-ab09-23aa407f9b53" providerId="ADAL" clId="{D9E02197-A8D8-4942-AC12-EBA46FC43111}" dt="2019-07-13T15:18:31.420" v="3168" actId="20577"/>
      <pc:docMkLst>
        <pc:docMk/>
      </pc:docMkLst>
      <pc:sldChg chg="addSp delSp modSp add modAnim">
        <pc:chgData name="Vasubandhu Misra" userId="69bcadcb-93e3-436e-ab09-23aa407f9b53" providerId="ADAL" clId="{D9E02197-A8D8-4942-AC12-EBA46FC43111}" dt="2019-07-09T23:01:05.560" v="2704" actId="1076"/>
        <pc:sldMkLst>
          <pc:docMk/>
          <pc:sldMk cId="3624345526" sldId="259"/>
        </pc:sldMkLst>
        <pc:spChg chg="del">
          <ac:chgData name="Vasubandhu Misra" userId="69bcadcb-93e3-436e-ab09-23aa407f9b53" providerId="ADAL" clId="{D9E02197-A8D8-4942-AC12-EBA46FC43111}" dt="2019-07-09T23:01:01.573" v="2703"/>
          <ac:spMkLst>
            <pc:docMk/>
            <pc:sldMk cId="3624345526" sldId="259"/>
            <ac:spMk id="6" creationId="{FEC4B12D-8C82-FE42-BB27-4D76938EEBE3}"/>
          </ac:spMkLst>
        </pc:spChg>
        <pc:spChg chg="mod">
          <ac:chgData name="Vasubandhu Misra" userId="69bcadcb-93e3-436e-ab09-23aa407f9b53" providerId="ADAL" clId="{D9E02197-A8D8-4942-AC12-EBA46FC43111}" dt="2019-07-09T23:00:54.708" v="2701" actId="1076"/>
          <ac:spMkLst>
            <pc:docMk/>
            <pc:sldMk cId="3624345526" sldId="259"/>
            <ac:spMk id="8" creationId="{7C0AAA40-897D-8C43-9DE4-CBFBD9A47393}"/>
          </ac:spMkLst>
        </pc:spChg>
        <pc:spChg chg="add mod">
          <ac:chgData name="Vasubandhu Misra" userId="69bcadcb-93e3-436e-ab09-23aa407f9b53" providerId="ADAL" clId="{D9E02197-A8D8-4942-AC12-EBA46FC43111}" dt="2019-07-09T23:01:05.560" v="2704" actId="1076"/>
          <ac:spMkLst>
            <pc:docMk/>
            <pc:sldMk cId="3624345526" sldId="259"/>
            <ac:spMk id="12" creationId="{40944B67-BEC0-024D-AADB-14BCD92176F0}"/>
          </ac:spMkLst>
        </pc:spChg>
      </pc:sldChg>
      <pc:sldChg chg="addSp delSp modSp mod setBg">
        <pc:chgData name="Vasubandhu Misra" userId="69bcadcb-93e3-436e-ab09-23aa407f9b53" providerId="ADAL" clId="{D9E02197-A8D8-4942-AC12-EBA46FC43111}" dt="2019-07-13T15:18:31.420" v="3168" actId="20577"/>
        <pc:sldMkLst>
          <pc:docMk/>
          <pc:sldMk cId="2909615649" sldId="280"/>
        </pc:sldMkLst>
        <pc:spChg chg="mod">
          <ac:chgData name="Vasubandhu Misra" userId="69bcadcb-93e3-436e-ab09-23aa407f9b53" providerId="ADAL" clId="{D9E02197-A8D8-4942-AC12-EBA46FC43111}" dt="2019-07-09T23:19:09.326" v="2895" actId="26606"/>
          <ac:spMkLst>
            <pc:docMk/>
            <pc:sldMk cId="2909615649" sldId="280"/>
            <ac:spMk id="2" creationId="{84C51849-8381-2847-8300-30438FE9FF45}"/>
          </ac:spMkLst>
        </pc:spChg>
        <pc:spChg chg="add del mod">
          <ac:chgData name="Vasubandhu Misra" userId="69bcadcb-93e3-436e-ab09-23aa407f9b53" providerId="ADAL" clId="{D9E02197-A8D8-4942-AC12-EBA46FC43111}" dt="2019-07-09T23:19:09.326" v="2895" actId="26606"/>
          <ac:spMkLst>
            <pc:docMk/>
            <pc:sldMk cId="2909615649" sldId="280"/>
            <ac:spMk id="3" creationId="{BDB001EC-404C-F54D-AF79-5472608643C4}"/>
          </ac:spMkLst>
        </pc:spChg>
        <pc:spChg chg="add">
          <ac:chgData name="Vasubandhu Misra" userId="69bcadcb-93e3-436e-ab09-23aa407f9b53" providerId="ADAL" clId="{D9E02197-A8D8-4942-AC12-EBA46FC43111}" dt="2019-07-09T23:19:09.326" v="2895" actId="26606"/>
          <ac:spMkLst>
            <pc:docMk/>
            <pc:sldMk cId="2909615649" sldId="280"/>
            <ac:spMk id="8" creationId="{4351DFE5-F63D-4BE0-BDA9-E3EB88F01AA5}"/>
          </ac:spMkLst>
        </pc:spChg>
        <pc:spChg chg="add del">
          <ac:chgData name="Vasubandhu Misra" userId="69bcadcb-93e3-436e-ab09-23aa407f9b53" providerId="ADAL" clId="{D9E02197-A8D8-4942-AC12-EBA46FC43111}" dt="2019-07-09T23:19:09.308" v="2894" actId="26606"/>
          <ac:spMkLst>
            <pc:docMk/>
            <pc:sldMk cId="2909615649" sldId="280"/>
            <ac:spMk id="10" creationId="{46C2E80F-49A6-4372-B103-219D417A55ED}"/>
          </ac:spMkLst>
        </pc:spChg>
        <pc:spChg chg="add mod">
          <ac:chgData name="Vasubandhu Misra" userId="69bcadcb-93e3-436e-ab09-23aa407f9b53" providerId="ADAL" clId="{D9E02197-A8D8-4942-AC12-EBA46FC43111}" dt="2019-07-13T15:18:31.420" v="3168" actId="20577"/>
          <ac:spMkLst>
            <pc:docMk/>
            <pc:sldMk cId="2909615649" sldId="280"/>
            <ac:spMk id="13" creationId="{BDB001EC-404C-F54D-AF79-5472608643C4}"/>
          </ac:spMkLst>
        </pc:spChg>
        <pc:graphicFrameChg chg="add del">
          <ac:chgData name="Vasubandhu Misra" userId="69bcadcb-93e3-436e-ab09-23aa407f9b53" providerId="ADAL" clId="{D9E02197-A8D8-4942-AC12-EBA46FC43111}" dt="2019-07-09T23:19:09.308" v="2894" actId="26606"/>
          <ac:graphicFrameMkLst>
            <pc:docMk/>
            <pc:sldMk cId="2909615649" sldId="280"/>
            <ac:graphicFrameMk id="5" creationId="{BD375010-0DD3-4275-A98C-188E6B6A4690}"/>
          </ac:graphicFrameMkLst>
        </pc:graphicFrameChg>
        <pc:picChg chg="add">
          <ac:chgData name="Vasubandhu Misra" userId="69bcadcb-93e3-436e-ab09-23aa407f9b53" providerId="ADAL" clId="{D9E02197-A8D8-4942-AC12-EBA46FC43111}" dt="2019-07-09T23:19:09.326" v="2895" actId="26606"/>
          <ac:picMkLst>
            <pc:docMk/>
            <pc:sldMk cId="2909615649" sldId="280"/>
            <ac:picMk id="12" creationId="{3AA16612-ACD2-4A16-8F2B-4514FD6BF28F}"/>
          </ac:picMkLst>
        </pc:picChg>
      </pc:sldChg>
      <pc:sldChg chg="modSp">
        <pc:chgData name="Vasubandhu Misra" userId="69bcadcb-93e3-436e-ab09-23aa407f9b53" providerId="ADAL" clId="{D9E02197-A8D8-4942-AC12-EBA46FC43111}" dt="2019-07-13T15:03:54.600" v="3102" actId="27636"/>
        <pc:sldMkLst>
          <pc:docMk/>
          <pc:sldMk cId="2409629086" sldId="281"/>
        </pc:sldMkLst>
        <pc:spChg chg="mod">
          <ac:chgData name="Vasubandhu Misra" userId="69bcadcb-93e3-436e-ab09-23aa407f9b53" providerId="ADAL" clId="{D9E02197-A8D8-4942-AC12-EBA46FC43111}" dt="2019-07-09T23:17:22.927" v="2889"/>
          <ac:spMkLst>
            <pc:docMk/>
            <pc:sldMk cId="2409629086" sldId="281"/>
            <ac:spMk id="2" creationId="{5B312882-1788-964B-85C0-E8D3550B5B27}"/>
          </ac:spMkLst>
        </pc:spChg>
        <pc:spChg chg="mod">
          <ac:chgData name="Vasubandhu Misra" userId="69bcadcb-93e3-436e-ab09-23aa407f9b53" providerId="ADAL" clId="{D9E02197-A8D8-4942-AC12-EBA46FC43111}" dt="2019-07-09T23:17:22.927" v="2889"/>
          <ac:spMkLst>
            <pc:docMk/>
            <pc:sldMk cId="2409629086" sldId="281"/>
            <ac:spMk id="3" creationId="{E9423A66-A86B-3645-90E9-13C48206C886}"/>
          </ac:spMkLst>
        </pc:spChg>
        <pc:spChg chg="mod">
          <ac:chgData name="Vasubandhu Misra" userId="69bcadcb-93e3-436e-ab09-23aa407f9b53" providerId="ADAL" clId="{D9E02197-A8D8-4942-AC12-EBA46FC43111}" dt="2019-07-13T15:03:54.600" v="3102" actId="27636"/>
          <ac:spMkLst>
            <pc:docMk/>
            <pc:sldMk cId="2409629086" sldId="281"/>
            <ac:spMk id="16" creationId="{77E5EB96-68D3-784C-AE3D-284CE669F9CC}"/>
          </ac:spMkLst>
        </pc:spChg>
      </pc:sldChg>
      <pc:sldChg chg="addSp delSp modSp add">
        <pc:chgData name="Vasubandhu Misra" userId="69bcadcb-93e3-436e-ab09-23aa407f9b53" providerId="ADAL" clId="{D9E02197-A8D8-4942-AC12-EBA46FC43111}" dt="2019-07-13T15:07:28.818" v="3146" actId="14100"/>
        <pc:sldMkLst>
          <pc:docMk/>
          <pc:sldMk cId="1016941271" sldId="282"/>
        </pc:sldMkLst>
        <pc:spChg chg="add mod">
          <ac:chgData name="Vasubandhu Misra" userId="69bcadcb-93e3-436e-ab09-23aa407f9b53" providerId="ADAL" clId="{D9E02197-A8D8-4942-AC12-EBA46FC43111}" dt="2019-07-13T15:06:42.766" v="3139" actId="208"/>
          <ac:spMkLst>
            <pc:docMk/>
            <pc:sldMk cId="1016941271" sldId="282"/>
            <ac:spMk id="2" creationId="{202B4E4D-EE11-A345-9322-DD42748EEBB2}"/>
          </ac:spMkLst>
        </pc:spChg>
        <pc:spChg chg="add mod">
          <ac:chgData name="Vasubandhu Misra" userId="69bcadcb-93e3-436e-ab09-23aa407f9b53" providerId="ADAL" clId="{D9E02197-A8D8-4942-AC12-EBA46FC43111}" dt="2019-07-13T15:07:10.373" v="3143" actId="1076"/>
          <ac:spMkLst>
            <pc:docMk/>
            <pc:sldMk cId="1016941271" sldId="282"/>
            <ac:spMk id="6" creationId="{F629AD25-E656-2644-ABE1-80E90EB860C8}"/>
          </ac:spMkLst>
        </pc:spChg>
        <pc:spChg chg="add mod">
          <ac:chgData name="Vasubandhu Misra" userId="69bcadcb-93e3-436e-ab09-23aa407f9b53" providerId="ADAL" clId="{D9E02197-A8D8-4942-AC12-EBA46FC43111}" dt="2019-07-13T15:07:28.818" v="3146" actId="14100"/>
          <ac:spMkLst>
            <pc:docMk/>
            <pc:sldMk cId="1016941271" sldId="282"/>
            <ac:spMk id="8" creationId="{F3AD358D-5AD5-B14A-8561-E947B6B1D17F}"/>
          </ac:spMkLst>
        </pc:spChg>
        <pc:picChg chg="add mod">
          <ac:chgData name="Vasubandhu Misra" userId="69bcadcb-93e3-436e-ab09-23aa407f9b53" providerId="ADAL" clId="{D9E02197-A8D8-4942-AC12-EBA46FC43111}" dt="2019-07-08T23:44:48.313" v="1096" actId="1076"/>
          <ac:picMkLst>
            <pc:docMk/>
            <pc:sldMk cId="1016941271" sldId="282"/>
            <ac:picMk id="3" creationId="{2252E593-222D-7D4C-A6B4-345062D54490}"/>
          </ac:picMkLst>
        </pc:picChg>
        <pc:picChg chg="add del mod">
          <ac:chgData name="Vasubandhu Misra" userId="69bcadcb-93e3-436e-ab09-23aa407f9b53" providerId="ADAL" clId="{D9E02197-A8D8-4942-AC12-EBA46FC43111}" dt="2019-07-08T19:54:42.672" v="15" actId="931"/>
          <ac:picMkLst>
            <pc:docMk/>
            <pc:sldMk cId="1016941271" sldId="282"/>
            <ac:picMk id="3" creationId="{B7BCE410-85A2-F045-9402-4F478F39946B}"/>
          </ac:picMkLst>
        </pc:picChg>
        <pc:picChg chg="add del mod">
          <ac:chgData name="Vasubandhu Misra" userId="69bcadcb-93e3-436e-ab09-23aa407f9b53" providerId="ADAL" clId="{D9E02197-A8D8-4942-AC12-EBA46FC43111}" dt="2019-07-08T19:54:42.672" v="15" actId="931"/>
          <ac:picMkLst>
            <pc:docMk/>
            <pc:sldMk cId="1016941271" sldId="282"/>
            <ac:picMk id="5" creationId="{120BF0CB-5E4D-3846-8413-569D3A4EBB95}"/>
          </ac:picMkLst>
        </pc:picChg>
        <pc:picChg chg="add mod">
          <ac:chgData name="Vasubandhu Misra" userId="69bcadcb-93e3-436e-ab09-23aa407f9b53" providerId="ADAL" clId="{D9E02197-A8D8-4942-AC12-EBA46FC43111}" dt="2019-07-08T19:54:57.116" v="19" actId="14100"/>
          <ac:picMkLst>
            <pc:docMk/>
            <pc:sldMk cId="1016941271" sldId="282"/>
            <ac:picMk id="7" creationId="{DC41EC51-D338-3D40-9235-C800A4A8015E}"/>
          </ac:picMkLst>
        </pc:picChg>
        <pc:picChg chg="add mod">
          <ac:chgData name="Vasubandhu Misra" userId="69bcadcb-93e3-436e-ab09-23aa407f9b53" providerId="ADAL" clId="{D9E02197-A8D8-4942-AC12-EBA46FC43111}" dt="2019-07-08T19:55:33.523" v="25" actId="1076"/>
          <ac:picMkLst>
            <pc:docMk/>
            <pc:sldMk cId="1016941271" sldId="282"/>
            <ac:picMk id="9" creationId="{F8AC560B-9383-E444-939D-92591039B1B6}"/>
          </ac:picMkLst>
        </pc:picChg>
      </pc:sldChg>
      <pc:sldChg chg="addSp modSp add modAnim">
        <pc:chgData name="Vasubandhu Misra" userId="69bcadcb-93e3-436e-ab09-23aa407f9b53" providerId="ADAL" clId="{D9E02197-A8D8-4942-AC12-EBA46FC43111}" dt="2019-07-09T22:51:18.828" v="2509" actId="20577"/>
        <pc:sldMkLst>
          <pc:docMk/>
          <pc:sldMk cId="1779116226" sldId="324"/>
        </pc:sldMkLst>
        <pc:spChg chg="add mod">
          <ac:chgData name="Vasubandhu Misra" userId="69bcadcb-93e3-436e-ab09-23aa407f9b53" providerId="ADAL" clId="{D9E02197-A8D8-4942-AC12-EBA46FC43111}" dt="2019-07-09T22:50:58.089" v="2484" actId="208"/>
          <ac:spMkLst>
            <pc:docMk/>
            <pc:sldMk cId="1779116226" sldId="324"/>
            <ac:spMk id="2" creationId="{8182FB1E-45E7-B640-B0A1-9AFCFEE61375}"/>
          </ac:spMkLst>
        </pc:spChg>
        <pc:spChg chg="add mod">
          <ac:chgData name="Vasubandhu Misra" userId="69bcadcb-93e3-436e-ab09-23aa407f9b53" providerId="ADAL" clId="{D9E02197-A8D8-4942-AC12-EBA46FC43111}" dt="2019-07-08T20:03:30.728" v="67" actId="122"/>
          <ac:spMkLst>
            <pc:docMk/>
            <pc:sldMk cId="1779116226" sldId="324"/>
            <ac:spMk id="6" creationId="{19E585D7-C9B6-9F41-85AE-CE31039724EC}"/>
          </ac:spMkLst>
        </pc:spChg>
        <pc:spChg chg="add mod">
          <ac:chgData name="Vasubandhu Misra" userId="69bcadcb-93e3-436e-ab09-23aa407f9b53" providerId="ADAL" clId="{D9E02197-A8D8-4942-AC12-EBA46FC43111}" dt="2019-07-08T20:03:36.990" v="69" actId="122"/>
          <ac:spMkLst>
            <pc:docMk/>
            <pc:sldMk cId="1779116226" sldId="324"/>
            <ac:spMk id="7" creationId="{564931CD-C550-214C-B15F-753E784E4EBD}"/>
          </ac:spMkLst>
        </pc:spChg>
        <pc:spChg chg="add mod">
          <ac:chgData name="Vasubandhu Misra" userId="69bcadcb-93e3-436e-ab09-23aa407f9b53" providerId="ADAL" clId="{D9E02197-A8D8-4942-AC12-EBA46FC43111}" dt="2019-07-08T20:03:19.151" v="65" actId="255"/>
          <ac:spMkLst>
            <pc:docMk/>
            <pc:sldMk cId="1779116226" sldId="324"/>
            <ac:spMk id="8" creationId="{C6CB1BF4-CC86-B14D-88DB-C6345470C330}"/>
          </ac:spMkLst>
        </pc:spChg>
        <pc:spChg chg="add mod">
          <ac:chgData name="Vasubandhu Misra" userId="69bcadcb-93e3-436e-ab09-23aa407f9b53" providerId="ADAL" clId="{D9E02197-A8D8-4942-AC12-EBA46FC43111}" dt="2019-07-09T22:51:18.828" v="2509" actId="20577"/>
          <ac:spMkLst>
            <pc:docMk/>
            <pc:sldMk cId="1779116226" sldId="324"/>
            <ac:spMk id="9" creationId="{C2F4525E-4109-C144-8BA1-56ECBECCBC3D}"/>
          </ac:spMkLst>
        </pc:spChg>
        <pc:picChg chg="add mod">
          <ac:chgData name="Vasubandhu Misra" userId="69bcadcb-93e3-436e-ab09-23aa407f9b53" providerId="ADAL" clId="{D9E02197-A8D8-4942-AC12-EBA46FC43111}" dt="2019-07-08T20:01:59.792" v="46" actId="1076"/>
          <ac:picMkLst>
            <pc:docMk/>
            <pc:sldMk cId="1779116226" sldId="324"/>
            <ac:picMk id="3" creationId="{C7A20EF8-4C06-E84F-8135-DE2C83D79EA7}"/>
          </ac:picMkLst>
        </pc:picChg>
        <pc:picChg chg="add mod">
          <ac:chgData name="Vasubandhu Misra" userId="69bcadcb-93e3-436e-ab09-23aa407f9b53" providerId="ADAL" clId="{D9E02197-A8D8-4942-AC12-EBA46FC43111}" dt="2019-07-08T20:01:47.014" v="44" actId="14100"/>
          <ac:picMkLst>
            <pc:docMk/>
            <pc:sldMk cId="1779116226" sldId="324"/>
            <ac:picMk id="5" creationId="{0D5332FF-27FE-1D47-87DC-55B8253B4CFB}"/>
          </ac:picMkLst>
        </pc:picChg>
      </pc:sldChg>
      <pc:sldChg chg="modSp add">
        <pc:chgData name="Vasubandhu Misra" userId="69bcadcb-93e3-436e-ab09-23aa407f9b53" providerId="ADAL" clId="{D9E02197-A8D8-4942-AC12-EBA46FC43111}" dt="2019-07-13T15:05:11.800" v="3136" actId="113"/>
        <pc:sldMkLst>
          <pc:docMk/>
          <pc:sldMk cId="3345435211" sldId="329"/>
        </pc:sldMkLst>
        <pc:spChg chg="mod">
          <ac:chgData name="Vasubandhu Misra" userId="69bcadcb-93e3-436e-ab09-23aa407f9b53" providerId="ADAL" clId="{D9E02197-A8D8-4942-AC12-EBA46FC43111}" dt="2019-07-13T15:05:11.800" v="3136" actId="113"/>
          <ac:spMkLst>
            <pc:docMk/>
            <pc:sldMk cId="3345435211" sldId="329"/>
            <ac:spMk id="2" creationId="{00000000-0000-0000-0000-000000000000}"/>
          </ac:spMkLst>
        </pc:spChg>
      </pc:sldChg>
      <pc:sldChg chg="add">
        <pc:chgData name="Vasubandhu Misra" userId="69bcadcb-93e3-436e-ab09-23aa407f9b53" providerId="ADAL" clId="{D9E02197-A8D8-4942-AC12-EBA46FC43111}" dt="2019-07-08T20:05:01.202" v="72"/>
        <pc:sldMkLst>
          <pc:docMk/>
          <pc:sldMk cId="2180760799" sldId="341"/>
        </pc:sldMkLst>
      </pc:sldChg>
      <pc:sldChg chg="addSp modSp add modAnim">
        <pc:chgData name="Vasubandhu Misra" userId="69bcadcb-93e3-436e-ab09-23aa407f9b53" providerId="ADAL" clId="{D9E02197-A8D8-4942-AC12-EBA46FC43111}" dt="2019-07-09T23:15:21.600" v="2805" actId="207"/>
        <pc:sldMkLst>
          <pc:docMk/>
          <pc:sldMk cId="3872770338" sldId="351"/>
        </pc:sldMkLst>
        <pc:spChg chg="mod">
          <ac:chgData name="Vasubandhu Misra" userId="69bcadcb-93e3-436e-ab09-23aa407f9b53" providerId="ADAL" clId="{D9E02197-A8D8-4942-AC12-EBA46FC43111}" dt="2019-07-09T23:15:21.600" v="2805" actId="207"/>
          <ac:spMkLst>
            <pc:docMk/>
            <pc:sldMk cId="3872770338" sldId="351"/>
            <ac:spMk id="4" creationId="{64A64A35-58D1-934A-A650-D208247F6AE6}"/>
          </ac:spMkLst>
        </pc:spChg>
        <pc:spChg chg="add mod">
          <ac:chgData name="Vasubandhu Misra" userId="69bcadcb-93e3-436e-ab09-23aa407f9b53" providerId="ADAL" clId="{D9E02197-A8D8-4942-AC12-EBA46FC43111}" dt="2019-07-08T20:48:16.136" v="1019" actId="20577"/>
          <ac:spMkLst>
            <pc:docMk/>
            <pc:sldMk cId="3872770338" sldId="351"/>
            <ac:spMk id="8" creationId="{064E0A01-4604-7F46-AD3A-B8ED165DD5D5}"/>
          </ac:spMkLst>
        </pc:spChg>
        <pc:spChg chg="add mod">
          <ac:chgData name="Vasubandhu Misra" userId="69bcadcb-93e3-436e-ab09-23aa407f9b53" providerId="ADAL" clId="{D9E02197-A8D8-4942-AC12-EBA46FC43111}" dt="2019-07-09T00:02:58.886" v="1538" actId="1076"/>
          <ac:spMkLst>
            <pc:docMk/>
            <pc:sldMk cId="3872770338" sldId="351"/>
            <ac:spMk id="11" creationId="{47D36B44-ED75-D34A-8D1B-702065669950}"/>
          </ac:spMkLst>
        </pc:spChg>
        <pc:spChg chg="add mod">
          <ac:chgData name="Vasubandhu Misra" userId="69bcadcb-93e3-436e-ab09-23aa407f9b53" providerId="ADAL" clId="{D9E02197-A8D8-4942-AC12-EBA46FC43111}" dt="2019-07-09T00:03:12.642" v="1540" actId="1076"/>
          <ac:spMkLst>
            <pc:docMk/>
            <pc:sldMk cId="3872770338" sldId="351"/>
            <ac:spMk id="12" creationId="{762D1C40-F3B2-9845-ACFD-700A748575FC}"/>
          </ac:spMkLst>
        </pc:spChg>
      </pc:sldChg>
      <pc:sldChg chg="addSp modSp add modAnim">
        <pc:chgData name="Vasubandhu Misra" userId="69bcadcb-93e3-436e-ab09-23aa407f9b53" providerId="ADAL" clId="{D9E02197-A8D8-4942-AC12-EBA46FC43111}" dt="2019-07-13T15:16:28.501" v="3153" actId="20577"/>
        <pc:sldMkLst>
          <pc:docMk/>
          <pc:sldMk cId="2501170327" sldId="352"/>
        </pc:sldMkLst>
        <pc:spChg chg="add mod">
          <ac:chgData name="Vasubandhu Misra" userId="69bcadcb-93e3-436e-ab09-23aa407f9b53" providerId="ADAL" clId="{D9E02197-A8D8-4942-AC12-EBA46FC43111}" dt="2019-07-09T00:03:39.845" v="1541" actId="207"/>
          <ac:spMkLst>
            <pc:docMk/>
            <pc:sldMk cId="2501170327" sldId="352"/>
            <ac:spMk id="8" creationId="{4EFBF075-AD05-764C-8276-55545EBC008C}"/>
          </ac:spMkLst>
        </pc:spChg>
        <pc:spChg chg="mod">
          <ac:chgData name="Vasubandhu Misra" userId="69bcadcb-93e3-436e-ab09-23aa407f9b53" providerId="ADAL" clId="{D9E02197-A8D8-4942-AC12-EBA46FC43111}" dt="2019-07-13T15:16:28.501" v="3153" actId="20577"/>
          <ac:spMkLst>
            <pc:docMk/>
            <pc:sldMk cId="2501170327" sldId="352"/>
            <ac:spMk id="11" creationId="{576FC2B8-27BA-FC48-ADC1-1C2CB79DCFA0}"/>
          </ac:spMkLst>
        </pc:spChg>
      </pc:sldChg>
      <pc:sldChg chg="addSp delSp modSp add modAnim">
        <pc:chgData name="Vasubandhu Misra" userId="69bcadcb-93e3-436e-ab09-23aa407f9b53" providerId="ADAL" clId="{D9E02197-A8D8-4942-AC12-EBA46FC43111}" dt="2019-07-09T23:12:35.545" v="2796" actId="20577"/>
        <pc:sldMkLst>
          <pc:docMk/>
          <pc:sldMk cId="134177919" sldId="367"/>
        </pc:sldMkLst>
        <pc:spChg chg="mod">
          <ac:chgData name="Vasubandhu Misra" userId="69bcadcb-93e3-436e-ab09-23aa407f9b53" providerId="ADAL" clId="{D9E02197-A8D8-4942-AC12-EBA46FC43111}" dt="2019-07-09T23:06:58.322" v="2774" actId="207"/>
          <ac:spMkLst>
            <pc:docMk/>
            <pc:sldMk cId="134177919" sldId="367"/>
            <ac:spMk id="5" creationId="{CA12043E-A77A-FC48-B17A-D1A8BBB2F7D3}"/>
          </ac:spMkLst>
        </pc:spChg>
        <pc:spChg chg="add mod">
          <ac:chgData name="Vasubandhu Misra" userId="69bcadcb-93e3-436e-ab09-23aa407f9b53" providerId="ADAL" clId="{D9E02197-A8D8-4942-AC12-EBA46FC43111}" dt="2019-07-09T23:12:35.545" v="2796" actId="20577"/>
          <ac:spMkLst>
            <pc:docMk/>
            <pc:sldMk cId="134177919" sldId="367"/>
            <ac:spMk id="13" creationId="{F2D39180-F2EC-9345-98F3-659DAC4DE83F}"/>
          </ac:spMkLst>
        </pc:spChg>
        <pc:spChg chg="add del mod">
          <ac:chgData name="Vasubandhu Misra" userId="69bcadcb-93e3-436e-ab09-23aa407f9b53" providerId="ADAL" clId="{D9E02197-A8D8-4942-AC12-EBA46FC43111}" dt="2019-07-09T23:07:01.932" v="2776"/>
          <ac:spMkLst>
            <pc:docMk/>
            <pc:sldMk cId="134177919" sldId="367"/>
            <ac:spMk id="14" creationId="{3B212FF4-3D7F-EB4B-8C8B-A50FEADB0072}"/>
          </ac:spMkLst>
        </pc:spChg>
        <pc:spChg chg="add del">
          <ac:chgData name="Vasubandhu Misra" userId="69bcadcb-93e3-436e-ab09-23aa407f9b53" providerId="ADAL" clId="{D9E02197-A8D8-4942-AC12-EBA46FC43111}" dt="2019-07-08T20:30:25.382" v="665"/>
          <ac:spMkLst>
            <pc:docMk/>
            <pc:sldMk cId="134177919" sldId="367"/>
            <ac:spMk id="14" creationId="{5F2A3A80-49F5-A644-9384-0964489CC8A4}"/>
          </ac:spMkLst>
        </pc:spChg>
      </pc:sldChg>
      <pc:sldChg chg="addSp modSp add modAnim">
        <pc:chgData name="Vasubandhu Misra" userId="69bcadcb-93e3-436e-ab09-23aa407f9b53" providerId="ADAL" clId="{D9E02197-A8D8-4942-AC12-EBA46FC43111}" dt="2019-07-09T00:13:29.200" v="1713" actId="20577"/>
        <pc:sldMkLst>
          <pc:docMk/>
          <pc:sldMk cId="3249804281" sldId="371"/>
        </pc:sldMkLst>
        <pc:spChg chg="mod">
          <ac:chgData name="Vasubandhu Misra" userId="69bcadcb-93e3-436e-ab09-23aa407f9b53" providerId="ADAL" clId="{D9E02197-A8D8-4942-AC12-EBA46FC43111}" dt="2019-07-09T00:05:29.436" v="1551" actId="255"/>
          <ac:spMkLst>
            <pc:docMk/>
            <pc:sldMk cId="3249804281" sldId="371"/>
            <ac:spMk id="5" creationId="{ABEC7703-8D9C-1044-BF25-029405CE511A}"/>
          </ac:spMkLst>
        </pc:spChg>
        <pc:spChg chg="mod">
          <ac:chgData name="Vasubandhu Misra" userId="69bcadcb-93e3-436e-ab09-23aa407f9b53" providerId="ADAL" clId="{D9E02197-A8D8-4942-AC12-EBA46FC43111}" dt="2019-07-09T00:08:24.216" v="1568" actId="1076"/>
          <ac:spMkLst>
            <pc:docMk/>
            <pc:sldMk cId="3249804281" sldId="371"/>
            <ac:spMk id="6" creationId="{99B89819-B512-274A-AEA4-771022CDE143}"/>
          </ac:spMkLst>
        </pc:spChg>
        <pc:spChg chg="mod">
          <ac:chgData name="Vasubandhu Misra" userId="69bcadcb-93e3-436e-ab09-23aa407f9b53" providerId="ADAL" clId="{D9E02197-A8D8-4942-AC12-EBA46FC43111}" dt="2019-07-09T00:12:48.434" v="1646" actId="1076"/>
          <ac:spMkLst>
            <pc:docMk/>
            <pc:sldMk cId="3249804281" sldId="371"/>
            <ac:spMk id="10" creationId="{C9771564-CEDA-5846-B187-B81F4E074914}"/>
          </ac:spMkLst>
        </pc:spChg>
        <pc:spChg chg="mod">
          <ac:chgData name="Vasubandhu Misra" userId="69bcadcb-93e3-436e-ab09-23aa407f9b53" providerId="ADAL" clId="{D9E02197-A8D8-4942-AC12-EBA46FC43111}" dt="2019-07-09T00:07:07.935" v="1561" actId="255"/>
          <ac:spMkLst>
            <pc:docMk/>
            <pc:sldMk cId="3249804281" sldId="371"/>
            <ac:spMk id="11" creationId="{15FF9A9F-6B7B-784F-8725-4888D16316E2}"/>
          </ac:spMkLst>
        </pc:spChg>
        <pc:spChg chg="mod">
          <ac:chgData name="Vasubandhu Misra" userId="69bcadcb-93e3-436e-ab09-23aa407f9b53" providerId="ADAL" clId="{D9E02197-A8D8-4942-AC12-EBA46FC43111}" dt="2019-07-09T00:06:51.929" v="1560" actId="1076"/>
          <ac:spMkLst>
            <pc:docMk/>
            <pc:sldMk cId="3249804281" sldId="371"/>
            <ac:spMk id="12" creationId="{01A10B0E-E6FF-F740-A472-60EF167738DD}"/>
          </ac:spMkLst>
        </pc:spChg>
        <pc:spChg chg="add mod">
          <ac:chgData name="Vasubandhu Misra" userId="69bcadcb-93e3-436e-ab09-23aa407f9b53" providerId="ADAL" clId="{D9E02197-A8D8-4942-AC12-EBA46FC43111}" dt="2019-07-09T00:10:58.376" v="1631" actId="1076"/>
          <ac:spMkLst>
            <pc:docMk/>
            <pc:sldMk cId="3249804281" sldId="371"/>
            <ac:spMk id="13" creationId="{00292833-282D-634A-B83A-F788C36430A1}"/>
          </ac:spMkLst>
        </pc:spChg>
        <pc:spChg chg="add mod">
          <ac:chgData name="Vasubandhu Misra" userId="69bcadcb-93e3-436e-ab09-23aa407f9b53" providerId="ADAL" clId="{D9E02197-A8D8-4942-AC12-EBA46FC43111}" dt="2019-07-09T00:11:04.687" v="1633" actId="14100"/>
          <ac:spMkLst>
            <pc:docMk/>
            <pc:sldMk cId="3249804281" sldId="371"/>
            <ac:spMk id="14" creationId="{2331A9EB-C1B1-F546-8E55-CF5AB04423F6}"/>
          </ac:spMkLst>
        </pc:spChg>
        <pc:spChg chg="add mod">
          <ac:chgData name="Vasubandhu Misra" userId="69bcadcb-93e3-436e-ab09-23aa407f9b53" providerId="ADAL" clId="{D9E02197-A8D8-4942-AC12-EBA46FC43111}" dt="2019-07-09T00:10:51.357" v="1629" actId="14100"/>
          <ac:spMkLst>
            <pc:docMk/>
            <pc:sldMk cId="3249804281" sldId="371"/>
            <ac:spMk id="15" creationId="{3F2B2892-3520-8F48-9E68-2BD42787E1E5}"/>
          </ac:spMkLst>
        </pc:spChg>
        <pc:spChg chg="add mod">
          <ac:chgData name="Vasubandhu Misra" userId="69bcadcb-93e3-436e-ab09-23aa407f9b53" providerId="ADAL" clId="{D9E02197-A8D8-4942-AC12-EBA46FC43111}" dt="2019-07-09T00:12:16.241" v="1643" actId="255"/>
          <ac:spMkLst>
            <pc:docMk/>
            <pc:sldMk cId="3249804281" sldId="371"/>
            <ac:spMk id="17" creationId="{DC5CED77-8B08-F74F-AF4E-F077BA6F7AB7}"/>
          </ac:spMkLst>
        </pc:spChg>
        <pc:spChg chg="add mod">
          <ac:chgData name="Vasubandhu Misra" userId="69bcadcb-93e3-436e-ab09-23aa407f9b53" providerId="ADAL" clId="{D9E02197-A8D8-4942-AC12-EBA46FC43111}" dt="2019-07-09T00:12:23.185" v="1644" actId="255"/>
          <ac:spMkLst>
            <pc:docMk/>
            <pc:sldMk cId="3249804281" sldId="371"/>
            <ac:spMk id="18" creationId="{9D7054BC-98D7-4048-A97D-BA7668659D3E}"/>
          </ac:spMkLst>
        </pc:spChg>
        <pc:spChg chg="add mod">
          <ac:chgData name="Vasubandhu Misra" userId="69bcadcb-93e3-436e-ab09-23aa407f9b53" providerId="ADAL" clId="{D9E02197-A8D8-4942-AC12-EBA46FC43111}" dt="2019-07-09T00:12:30.329" v="1645" actId="255"/>
          <ac:spMkLst>
            <pc:docMk/>
            <pc:sldMk cId="3249804281" sldId="371"/>
            <ac:spMk id="19" creationId="{5E9D218A-D779-1549-8C75-DCF9EA92AF77}"/>
          </ac:spMkLst>
        </pc:spChg>
        <pc:spChg chg="add mod">
          <ac:chgData name="Vasubandhu Misra" userId="69bcadcb-93e3-436e-ab09-23aa407f9b53" providerId="ADAL" clId="{D9E02197-A8D8-4942-AC12-EBA46FC43111}" dt="2019-07-09T00:13:29.200" v="1713" actId="20577"/>
          <ac:spMkLst>
            <pc:docMk/>
            <pc:sldMk cId="3249804281" sldId="371"/>
            <ac:spMk id="20" creationId="{9CEA1724-9F2D-5F45-B79F-50A3BBA1B4E4}"/>
          </ac:spMkLst>
        </pc:spChg>
        <pc:grpChg chg="add mod">
          <ac:chgData name="Vasubandhu Misra" userId="69bcadcb-93e3-436e-ab09-23aa407f9b53" providerId="ADAL" clId="{D9E02197-A8D8-4942-AC12-EBA46FC43111}" dt="2019-07-09T00:10:54.792" v="1630" actId="1076"/>
          <ac:grpSpMkLst>
            <pc:docMk/>
            <pc:sldMk cId="3249804281" sldId="371"/>
            <ac:grpSpMk id="2" creationId="{F1B8FBA3-664B-C94E-9CA0-3A002EF1317B}"/>
          </ac:grpSpMkLst>
        </pc:grpChg>
        <pc:grpChg chg="add mod">
          <ac:chgData name="Vasubandhu Misra" userId="69bcadcb-93e3-436e-ab09-23aa407f9b53" providerId="ADAL" clId="{D9E02197-A8D8-4942-AC12-EBA46FC43111}" dt="2019-07-09T00:11:22.049" v="1636" actId="1076"/>
          <ac:grpSpMkLst>
            <pc:docMk/>
            <pc:sldMk cId="3249804281" sldId="371"/>
            <ac:grpSpMk id="7" creationId="{64B548AF-6DEA-7840-92F2-D606703438FD}"/>
          </ac:grpSpMkLst>
        </pc:grpChg>
        <pc:picChg chg="add mod">
          <ac:chgData name="Vasubandhu Misra" userId="69bcadcb-93e3-436e-ab09-23aa407f9b53" providerId="ADAL" clId="{D9E02197-A8D8-4942-AC12-EBA46FC43111}" dt="2019-07-09T00:11:17.824" v="1635" actId="1076"/>
          <ac:picMkLst>
            <pc:docMk/>
            <pc:sldMk cId="3249804281" sldId="371"/>
            <ac:picMk id="16" creationId="{61DA07D8-8E49-F945-B0A0-8E0CA00F02F5}"/>
          </ac:picMkLst>
        </pc:picChg>
      </pc:sldChg>
      <pc:sldChg chg="addSp delSp modSp add modAnim">
        <pc:chgData name="Vasubandhu Misra" userId="69bcadcb-93e3-436e-ab09-23aa407f9b53" providerId="ADAL" clId="{D9E02197-A8D8-4942-AC12-EBA46FC43111}" dt="2019-07-09T22:49:10.709" v="2470" actId="122"/>
        <pc:sldMkLst>
          <pc:docMk/>
          <pc:sldMk cId="3546583642" sldId="372"/>
        </pc:sldMkLst>
        <pc:spChg chg="add del">
          <ac:chgData name="Vasubandhu Misra" userId="69bcadcb-93e3-436e-ab09-23aa407f9b53" providerId="ADAL" clId="{D9E02197-A8D8-4942-AC12-EBA46FC43111}" dt="2019-07-09T22:42:58.663" v="2386"/>
          <ac:spMkLst>
            <pc:docMk/>
            <pc:sldMk cId="3546583642" sldId="372"/>
            <ac:spMk id="2" creationId="{CBD25A3D-F260-FC4E-923B-23A752F21D6C}"/>
          </ac:spMkLst>
        </pc:spChg>
        <pc:spChg chg="add mod">
          <ac:chgData name="Vasubandhu Misra" userId="69bcadcb-93e3-436e-ab09-23aa407f9b53" providerId="ADAL" clId="{D9E02197-A8D8-4942-AC12-EBA46FC43111}" dt="2019-07-09T22:44:06.961" v="2400" actId="208"/>
          <ac:spMkLst>
            <pc:docMk/>
            <pc:sldMk cId="3546583642" sldId="372"/>
            <ac:spMk id="13" creationId="{D442A940-7C36-074E-98E7-1E63E662C35B}"/>
          </ac:spMkLst>
        </pc:spChg>
        <pc:spChg chg="add mod">
          <ac:chgData name="Vasubandhu Misra" userId="69bcadcb-93e3-436e-ab09-23aa407f9b53" providerId="ADAL" clId="{D9E02197-A8D8-4942-AC12-EBA46FC43111}" dt="2019-07-09T22:49:10.709" v="2470" actId="122"/>
          <ac:spMkLst>
            <pc:docMk/>
            <pc:sldMk cId="3546583642" sldId="372"/>
            <ac:spMk id="14" creationId="{E0EB83EA-3F40-434E-9CCD-F5C957041EB2}"/>
          </ac:spMkLst>
        </pc:spChg>
        <pc:spChg chg="add mod">
          <ac:chgData name="Vasubandhu Misra" userId="69bcadcb-93e3-436e-ab09-23aa407f9b53" providerId="ADAL" clId="{D9E02197-A8D8-4942-AC12-EBA46FC43111}" dt="2019-07-09T22:45:27.714" v="2420" actId="1076"/>
          <ac:spMkLst>
            <pc:docMk/>
            <pc:sldMk cId="3546583642" sldId="372"/>
            <ac:spMk id="15" creationId="{0FD1D707-B650-7646-9825-C6A6D24DB2C8}"/>
          </ac:spMkLst>
        </pc:spChg>
        <pc:grpChg chg="add mod">
          <ac:chgData name="Vasubandhu Misra" userId="69bcadcb-93e3-436e-ab09-23aa407f9b53" providerId="ADAL" clId="{D9E02197-A8D8-4942-AC12-EBA46FC43111}" dt="2019-07-09T22:43:14.984" v="2389" actId="1076"/>
          <ac:grpSpMkLst>
            <pc:docMk/>
            <pc:sldMk cId="3546583642" sldId="372"/>
            <ac:grpSpMk id="3" creationId="{32D71A04-4760-8140-906B-1230E979AABA}"/>
          </ac:grpSpMkLst>
        </pc:grpChg>
        <pc:picChg chg="add mod">
          <ac:chgData name="Vasubandhu Misra" userId="69bcadcb-93e3-436e-ab09-23aa407f9b53" providerId="ADAL" clId="{D9E02197-A8D8-4942-AC12-EBA46FC43111}" dt="2019-07-09T22:43:36.120" v="2394" actId="1076"/>
          <ac:picMkLst>
            <pc:docMk/>
            <pc:sldMk cId="3546583642" sldId="372"/>
            <ac:picMk id="12" creationId="{044A1DE2-8E29-A44E-9577-CBA70CC75C81}"/>
          </ac:picMkLst>
        </pc:picChg>
      </pc:sldChg>
      <pc:sldChg chg="addSp modSp add modAnim">
        <pc:chgData name="Vasubandhu Misra" userId="69bcadcb-93e3-436e-ab09-23aa407f9b53" providerId="ADAL" clId="{D9E02197-A8D8-4942-AC12-EBA46FC43111}" dt="2019-07-09T22:55:03.340" v="2661" actId="20577"/>
        <pc:sldMkLst>
          <pc:docMk/>
          <pc:sldMk cId="62231448" sldId="373"/>
        </pc:sldMkLst>
        <pc:spChg chg="add mod">
          <ac:chgData name="Vasubandhu Misra" userId="69bcadcb-93e3-436e-ab09-23aa407f9b53" providerId="ADAL" clId="{D9E02197-A8D8-4942-AC12-EBA46FC43111}" dt="2019-07-09T22:47:46.769" v="2438" actId="1076"/>
          <ac:spMkLst>
            <pc:docMk/>
            <pc:sldMk cId="62231448" sldId="373"/>
            <ac:spMk id="11" creationId="{33344018-16D0-0F43-AD86-0FC6B8921CA1}"/>
          </ac:spMkLst>
        </pc:spChg>
        <pc:spChg chg="add mod">
          <ac:chgData name="Vasubandhu Misra" userId="69bcadcb-93e3-436e-ab09-23aa407f9b53" providerId="ADAL" clId="{D9E02197-A8D8-4942-AC12-EBA46FC43111}" dt="2019-07-09T22:48:46.145" v="2457" actId="113"/>
          <ac:spMkLst>
            <pc:docMk/>
            <pc:sldMk cId="62231448" sldId="373"/>
            <ac:spMk id="12" creationId="{8AD73B37-E0A1-F44F-8E5A-DE00878607D9}"/>
          </ac:spMkLst>
        </pc:spChg>
        <pc:spChg chg="add mod">
          <ac:chgData name="Vasubandhu Misra" userId="69bcadcb-93e3-436e-ab09-23aa407f9b53" providerId="ADAL" clId="{D9E02197-A8D8-4942-AC12-EBA46FC43111}" dt="2019-07-09T22:55:03.340" v="2661" actId="20577"/>
          <ac:spMkLst>
            <pc:docMk/>
            <pc:sldMk cId="62231448" sldId="373"/>
            <ac:spMk id="13" creationId="{2F22E4EA-EA3A-DE43-9D08-2E545AAA4B79}"/>
          </ac:spMkLst>
        </pc:spChg>
        <pc:grpChg chg="add mod">
          <ac:chgData name="Vasubandhu Misra" userId="69bcadcb-93e3-436e-ab09-23aa407f9b53" providerId="ADAL" clId="{D9E02197-A8D8-4942-AC12-EBA46FC43111}" dt="2019-07-09T22:47:49.785" v="2439" actId="1076"/>
          <ac:grpSpMkLst>
            <pc:docMk/>
            <pc:sldMk cId="62231448" sldId="373"/>
            <ac:grpSpMk id="2" creationId="{C18B3234-B9C0-894B-A314-691D4B44CEDE}"/>
          </ac:grpSpMkLst>
        </pc:grpChg>
        <pc:picChg chg="add mod">
          <ac:chgData name="Vasubandhu Misra" userId="69bcadcb-93e3-436e-ab09-23aa407f9b53" providerId="ADAL" clId="{D9E02197-A8D8-4942-AC12-EBA46FC43111}" dt="2019-07-09T22:47:43.058" v="2437" actId="1076"/>
          <ac:picMkLst>
            <pc:docMk/>
            <pc:sldMk cId="62231448" sldId="373"/>
            <ac:picMk id="10" creationId="{7445D76B-C8C0-AF41-8F46-88DDF469FA79}"/>
          </ac:picMkLst>
        </pc:picChg>
      </pc:sldChg>
      <pc:sldChg chg="addSp modSp add modAnim">
        <pc:chgData name="Vasubandhu Misra" userId="69bcadcb-93e3-436e-ab09-23aa407f9b53" providerId="ADAL" clId="{D9E02197-A8D8-4942-AC12-EBA46FC43111}" dt="2019-07-09T22:54:48.268" v="2647" actId="20577"/>
        <pc:sldMkLst>
          <pc:docMk/>
          <pc:sldMk cId="116076880" sldId="374"/>
        </pc:sldMkLst>
        <pc:spChg chg="mod">
          <ac:chgData name="Vasubandhu Misra" userId="69bcadcb-93e3-436e-ab09-23aa407f9b53" providerId="ADAL" clId="{D9E02197-A8D8-4942-AC12-EBA46FC43111}" dt="2019-07-09T22:52:14.488" v="2525" actId="20577"/>
          <ac:spMkLst>
            <pc:docMk/>
            <pc:sldMk cId="116076880" sldId="374"/>
            <ac:spMk id="2" creationId="{88D0D292-20EB-A242-98B2-E06EB3D8DB3A}"/>
          </ac:spMkLst>
        </pc:spChg>
        <pc:spChg chg="mod">
          <ac:chgData name="Vasubandhu Misra" userId="69bcadcb-93e3-436e-ab09-23aa407f9b53" providerId="ADAL" clId="{D9E02197-A8D8-4942-AC12-EBA46FC43111}" dt="2019-07-09T22:53:24.590" v="2539" actId="20577"/>
          <ac:spMkLst>
            <pc:docMk/>
            <pc:sldMk cId="116076880" sldId="374"/>
            <ac:spMk id="8" creationId="{18040E41-D9B8-D54A-8FD2-E584249DD1F1}"/>
          </ac:spMkLst>
        </pc:spChg>
        <pc:spChg chg="mod">
          <ac:chgData name="Vasubandhu Misra" userId="69bcadcb-93e3-436e-ab09-23aa407f9b53" providerId="ADAL" clId="{D9E02197-A8D8-4942-AC12-EBA46FC43111}" dt="2019-07-09T22:53:11.791" v="2530" actId="1076"/>
          <ac:spMkLst>
            <pc:docMk/>
            <pc:sldMk cId="116076880" sldId="374"/>
            <ac:spMk id="9" creationId="{AF04A620-F8B2-5E4D-826F-FE543C9AD387}"/>
          </ac:spMkLst>
        </pc:spChg>
        <pc:spChg chg="mod">
          <ac:chgData name="Vasubandhu Misra" userId="69bcadcb-93e3-436e-ab09-23aa407f9b53" providerId="ADAL" clId="{D9E02197-A8D8-4942-AC12-EBA46FC43111}" dt="2019-07-09T22:53:29.139" v="2540" actId="1076"/>
          <ac:spMkLst>
            <pc:docMk/>
            <pc:sldMk cId="116076880" sldId="374"/>
            <ac:spMk id="11" creationId="{C1025E89-21A6-6A44-8788-AFBC0FD7689C}"/>
          </ac:spMkLst>
        </pc:spChg>
        <pc:spChg chg="mod">
          <ac:chgData name="Vasubandhu Misra" userId="69bcadcb-93e3-436e-ab09-23aa407f9b53" providerId="ADAL" clId="{D9E02197-A8D8-4942-AC12-EBA46FC43111}" dt="2019-07-09T22:53:33.093" v="2541" actId="1076"/>
          <ac:spMkLst>
            <pc:docMk/>
            <pc:sldMk cId="116076880" sldId="374"/>
            <ac:spMk id="12" creationId="{5E76D140-DDAE-1F40-B9B6-481E3218E144}"/>
          </ac:spMkLst>
        </pc:spChg>
        <pc:spChg chg="mod">
          <ac:chgData name="Vasubandhu Misra" userId="69bcadcb-93e3-436e-ab09-23aa407f9b53" providerId="ADAL" clId="{D9E02197-A8D8-4942-AC12-EBA46FC43111}" dt="2019-07-09T22:53:06.698" v="2529" actId="1076"/>
          <ac:spMkLst>
            <pc:docMk/>
            <pc:sldMk cId="116076880" sldId="374"/>
            <ac:spMk id="14" creationId="{6BBBC4FF-DFC3-1941-A9E6-99D754CA4E2A}"/>
          </ac:spMkLst>
        </pc:spChg>
        <pc:spChg chg="add">
          <ac:chgData name="Vasubandhu Misra" userId="69bcadcb-93e3-436e-ab09-23aa407f9b53" providerId="ADAL" clId="{D9E02197-A8D8-4942-AC12-EBA46FC43111}" dt="2019-07-09T22:53:36.532" v="2542"/>
          <ac:spMkLst>
            <pc:docMk/>
            <pc:sldMk cId="116076880" sldId="374"/>
            <ac:spMk id="15" creationId="{19572D65-F137-754A-A279-05C303D6BCFE}"/>
          </ac:spMkLst>
        </pc:spChg>
        <pc:spChg chg="add mod">
          <ac:chgData name="Vasubandhu Misra" userId="69bcadcb-93e3-436e-ab09-23aa407f9b53" providerId="ADAL" clId="{D9E02197-A8D8-4942-AC12-EBA46FC43111}" dt="2019-07-09T22:54:48.268" v="2647" actId="20577"/>
          <ac:spMkLst>
            <pc:docMk/>
            <pc:sldMk cId="116076880" sldId="374"/>
            <ac:spMk id="16" creationId="{BAD822C9-7382-264D-A669-90A75F06F608}"/>
          </ac:spMkLst>
        </pc:spChg>
        <pc:picChg chg="mod">
          <ac:chgData name="Vasubandhu Misra" userId="69bcadcb-93e3-436e-ab09-23aa407f9b53" providerId="ADAL" clId="{D9E02197-A8D8-4942-AC12-EBA46FC43111}" dt="2019-07-09T22:52:57.794" v="2527" actId="1076"/>
          <ac:picMkLst>
            <pc:docMk/>
            <pc:sldMk cId="116076880" sldId="374"/>
            <ac:picMk id="4" creationId="{4FE0A67A-B42E-014D-8340-FD3AF343F077}"/>
          </ac:picMkLst>
        </pc:picChg>
        <pc:picChg chg="mod">
          <ac:chgData name="Vasubandhu Misra" userId="69bcadcb-93e3-436e-ab09-23aa407f9b53" providerId="ADAL" clId="{D9E02197-A8D8-4942-AC12-EBA46FC43111}" dt="2019-07-09T22:53:02.926" v="2528" actId="1076"/>
          <ac:picMkLst>
            <pc:docMk/>
            <pc:sldMk cId="116076880" sldId="374"/>
            <ac:picMk id="10" creationId="{3C8A2E41-62D4-EA46-A6F0-656C640DBEB6}"/>
          </ac:picMkLst>
        </pc:picChg>
        <pc:picChg chg="add">
          <ac:chgData name="Vasubandhu Misra" userId="69bcadcb-93e3-436e-ab09-23aa407f9b53" providerId="ADAL" clId="{D9E02197-A8D8-4942-AC12-EBA46FC43111}" dt="2019-07-09T22:53:36.532" v="2542"/>
          <ac:picMkLst>
            <pc:docMk/>
            <pc:sldMk cId="116076880" sldId="374"/>
            <ac:picMk id="13" creationId="{B3CA4C64-F720-714B-BAD4-41E7A5FCE7B9}"/>
          </ac:picMkLst>
        </pc:picChg>
      </pc:sldChg>
      <pc:sldChg chg="addSp modSp add modAnim">
        <pc:chgData name="Vasubandhu Misra" userId="69bcadcb-93e3-436e-ab09-23aa407f9b53" providerId="ADAL" clId="{D9E02197-A8D8-4942-AC12-EBA46FC43111}" dt="2019-07-09T22:58:20.097" v="2696"/>
        <pc:sldMkLst>
          <pc:docMk/>
          <pc:sldMk cId="2118000112" sldId="375"/>
        </pc:sldMkLst>
        <pc:spChg chg="mod">
          <ac:chgData name="Vasubandhu Misra" userId="69bcadcb-93e3-436e-ab09-23aa407f9b53" providerId="ADAL" clId="{D9E02197-A8D8-4942-AC12-EBA46FC43111}" dt="2019-07-09T22:57:19.057" v="2676" actId="1076"/>
          <ac:spMkLst>
            <pc:docMk/>
            <pc:sldMk cId="2118000112" sldId="375"/>
            <ac:spMk id="5" creationId="{11B30552-C25A-A448-848E-AAE4953B379E}"/>
          </ac:spMkLst>
        </pc:spChg>
        <pc:spChg chg="mod">
          <ac:chgData name="Vasubandhu Misra" userId="69bcadcb-93e3-436e-ab09-23aa407f9b53" providerId="ADAL" clId="{D9E02197-A8D8-4942-AC12-EBA46FC43111}" dt="2019-07-09T22:57:23.023" v="2677" actId="1076"/>
          <ac:spMkLst>
            <pc:docMk/>
            <pc:sldMk cId="2118000112" sldId="375"/>
            <ac:spMk id="8" creationId="{B0ACA26F-FF7B-D54C-8C56-F3161CA84891}"/>
          </ac:spMkLst>
        </pc:spChg>
        <pc:spChg chg="add mod">
          <ac:chgData name="Vasubandhu Misra" userId="69bcadcb-93e3-436e-ab09-23aa407f9b53" providerId="ADAL" clId="{D9E02197-A8D8-4942-AC12-EBA46FC43111}" dt="2019-07-09T22:56:55.433" v="2673" actId="1076"/>
          <ac:spMkLst>
            <pc:docMk/>
            <pc:sldMk cId="2118000112" sldId="375"/>
            <ac:spMk id="13" creationId="{AD373574-526E-C546-ABA4-D51E60BD4D14}"/>
          </ac:spMkLst>
        </pc:spChg>
        <pc:spChg chg="add mod">
          <ac:chgData name="Vasubandhu Misra" userId="69bcadcb-93e3-436e-ab09-23aa407f9b53" providerId="ADAL" clId="{D9E02197-A8D8-4942-AC12-EBA46FC43111}" dt="2019-07-09T22:57:49.958" v="2695" actId="1076"/>
          <ac:spMkLst>
            <pc:docMk/>
            <pc:sldMk cId="2118000112" sldId="375"/>
            <ac:spMk id="14" creationId="{6D74B68F-BDE5-5C46-B997-5CD3976FD82C}"/>
          </ac:spMkLst>
        </pc:spChg>
        <pc:spChg chg="add">
          <ac:chgData name="Vasubandhu Misra" userId="69bcadcb-93e3-436e-ab09-23aa407f9b53" providerId="ADAL" clId="{D9E02197-A8D8-4942-AC12-EBA46FC43111}" dt="2019-07-09T22:58:20.097" v="2696"/>
          <ac:spMkLst>
            <pc:docMk/>
            <pc:sldMk cId="2118000112" sldId="375"/>
            <ac:spMk id="15" creationId="{61C35D9C-B466-0B4C-9AC1-46797F0449A3}"/>
          </ac:spMkLst>
        </pc:spChg>
        <pc:grpChg chg="add mod">
          <ac:chgData name="Vasubandhu Misra" userId="69bcadcb-93e3-436e-ab09-23aa407f9b53" providerId="ADAL" clId="{D9E02197-A8D8-4942-AC12-EBA46FC43111}" dt="2019-07-09T22:55:51.701" v="2664" actId="1076"/>
          <ac:grpSpMkLst>
            <pc:docMk/>
            <pc:sldMk cId="2118000112" sldId="375"/>
            <ac:grpSpMk id="2" creationId="{88A1E7E1-59DC-BD4B-A8BF-84BC52096A67}"/>
          </ac:grpSpMkLst>
        </pc:grpChg>
        <pc:picChg chg="add mod">
          <ac:chgData name="Vasubandhu Misra" userId="69bcadcb-93e3-436e-ab09-23aa407f9b53" providerId="ADAL" clId="{D9E02197-A8D8-4942-AC12-EBA46FC43111}" dt="2019-07-09T22:56:51.202" v="2672" actId="14100"/>
          <ac:picMkLst>
            <pc:docMk/>
            <pc:sldMk cId="2118000112" sldId="375"/>
            <ac:picMk id="12" creationId="{AD7AA967-3FC5-3B4F-ABD8-8AF716AB68D0}"/>
          </ac:picMkLst>
        </pc:picChg>
      </pc:sldChg>
      <pc:sldChg chg="modSp add">
        <pc:chgData name="Vasubandhu Misra" userId="69bcadcb-93e3-436e-ab09-23aa407f9b53" providerId="ADAL" clId="{D9E02197-A8D8-4942-AC12-EBA46FC43111}" dt="2019-07-09T23:21:40.287" v="3088" actId="20577"/>
        <pc:sldMkLst>
          <pc:docMk/>
          <pc:sldMk cId="2901857507" sldId="376"/>
        </pc:sldMkLst>
        <pc:spChg chg="mod">
          <ac:chgData name="Vasubandhu Misra" userId="69bcadcb-93e3-436e-ab09-23aa407f9b53" providerId="ADAL" clId="{D9E02197-A8D8-4942-AC12-EBA46FC43111}" dt="2019-07-09T23:20:51.788" v="2919" actId="20577"/>
          <ac:spMkLst>
            <pc:docMk/>
            <pc:sldMk cId="2901857507" sldId="376"/>
            <ac:spMk id="2" creationId="{1171C10E-3008-F740-8F2E-AA0A530BF73B}"/>
          </ac:spMkLst>
        </pc:spChg>
        <pc:spChg chg="mod">
          <ac:chgData name="Vasubandhu Misra" userId="69bcadcb-93e3-436e-ab09-23aa407f9b53" providerId="ADAL" clId="{D9E02197-A8D8-4942-AC12-EBA46FC43111}" dt="2019-07-09T23:21:40.287" v="3088" actId="20577"/>
          <ac:spMkLst>
            <pc:docMk/>
            <pc:sldMk cId="2901857507" sldId="376"/>
            <ac:spMk id="3" creationId="{17CD2A92-2534-0C4D-9BEC-CE956C0CB198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C543-F6B1-EA4E-832A-077B910223F1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97822-B1FB-7940-B348-EDB5EC536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4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498C-7C4A-6A40-8B44-D34D552D1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147A8-F2EE-BB4F-A84C-5626E18F4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9B95A-076F-E540-AF2D-227B16CF2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214A7-CCDA-DD4A-AEB0-2779EBF6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EA0A0-9462-7C40-94E9-0475537A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20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BF7DD-1771-294C-AF52-8DA952B5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CDCE2-D12B-5846-B804-3D88C8229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E045-FFA0-FB4F-BB3D-3817A3447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9E504-62A2-0147-8EBB-4CBEB705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32D50-47EC-7148-83D1-A0B48F89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CCC8E-4E90-2D4A-B2FB-CE88985F3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95399-52E4-8244-9ACE-10786C6C9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ABDE9-4B06-B149-8E45-DAAE41281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B9157-61B2-D84E-9E78-9A7BCB14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1F82E-38A5-F442-B8AA-CBE3C3EF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2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7590-7C3B-2743-896B-AC037AFC9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687B9-B11B-D743-9853-C9A942052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B727C-74CC-CB4F-9D07-F12E8FD9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AD7D3-DF17-7141-8864-CE587197B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6E4A0-B7CA-3A4B-8A6A-23661337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D2E-9D8E-2E40-94A2-4478E0E6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C66C1-DBD6-174C-83E8-6F59C3D2C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AF11-221D-E54E-9BFD-5FD8A851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A07DA-570D-5C42-811E-BC76C6AF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E23BD-A360-C94C-AA79-2E405F0B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0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5474-03B9-BB40-93B0-B22BE46E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9768F-E218-984D-9A35-D2D15530E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45B13-55D2-0648-BAFA-FF67269A7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709BB-8799-8E46-AD67-316FD566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51396B-9DC7-584E-BA4A-B67DAA1E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EEDAF-E085-4B4C-AFAD-276B6AB8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6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2502-E449-A347-8273-6734EB08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A6C7D-747A-034F-B226-0DD8C6674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929DC-51A4-9B4D-A5AC-7D7D7427C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D03985-6DD4-2C48-9AE2-1EB974DD1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1075A-3B4A-6349-B2E5-75D975C80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41B560-2C25-8C41-AA60-D5CE34DF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BB64A-990A-624E-A082-8CFB5DED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4A2B5-240B-EF41-9E75-452228D6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74F3-2DB3-7245-9E12-67E7FD67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168FEC-5EDD-D945-A7DD-241D7354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C53AB-4145-D046-8393-2E9DCD91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31C02-868F-0943-B507-43D35FC4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0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71757D-4779-374A-A74C-BB6069A5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65D6A-DEF0-884D-B1DF-E0C89C523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941D3-6AA2-B843-AA20-EC6DE0A5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54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2BE6-BF33-324B-B141-122187E8A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38A23-7B90-A44D-98EE-B22081A77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992EB-3168-CF4C-9571-7BC30D8DA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0AFB1-0FB2-7646-A9E3-C192D01E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9471-39CD-014F-8C83-BC545789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A15EAC-E790-D84B-8736-498A048B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78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9F0A-C3FF-D54C-B2BA-4533E80D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84A92-8391-194C-B96D-0C79B6180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C178A-7950-2643-8504-D66AF954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C4B9B-1E5B-764B-8AE8-978AB3A2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475EE-4BA0-6A41-8A33-B0F90988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2F846-0E17-9849-819A-F6F5BE2BB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0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C29E9-7EE2-5142-9E68-870B2508F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22D61-7E6C-9D40-ADEF-5D5435F38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4C885-096F-6E44-B01F-AA410A3B8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BBACF-F6F2-074B-82EB-2444E5B53D40}" type="datetimeFigureOut">
              <a:rPr lang="en-US" smtClean="0"/>
              <a:t>7/16/19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62E65-7BB1-4249-8B5D-9C9BC98EF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6A24-4366-EE4E-9FDA-01D287543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A89F-211A-4142-A03A-F89A606CB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6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emf"/><Relationship Id="rId7" Type="http://schemas.openxmlformats.org/officeDocument/2006/relationships/image" Target="../media/image2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emf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5.emf"/><Relationship Id="rId7" Type="http://schemas.openxmlformats.org/officeDocument/2006/relationships/image" Target="../media/image28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2882-1788-964B-85C0-E8D3550B5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200">
                <a:solidFill>
                  <a:schemeClr val="bg1"/>
                </a:solidFill>
              </a:rPr>
              <a:t>The unique climate variations of Florida and the Challenges it poses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23A66-A86B-3645-90E9-13C48206C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400">
                <a:solidFill>
                  <a:schemeClr val="bg1"/>
                </a:solidFill>
              </a:rPr>
              <a:t>Vasu Misra</a:t>
            </a:r>
          </a:p>
          <a:p>
            <a:pPr algn="l"/>
            <a:r>
              <a:rPr lang="en-US" sz="1400">
                <a:solidFill>
                  <a:schemeClr val="bg1"/>
                </a:solidFill>
              </a:rPr>
              <a:t>Department of Earth, Ocean, and Atmospheric Science &amp; Center for Ocean-Atmospheric Prediction Studies,</a:t>
            </a:r>
          </a:p>
          <a:p>
            <a:pPr algn="l"/>
            <a:r>
              <a:rPr lang="en-US" sz="1400">
                <a:solidFill>
                  <a:schemeClr val="bg1"/>
                </a:solidFill>
              </a:rPr>
              <a:t>Florida State University</a:t>
            </a:r>
          </a:p>
          <a:p>
            <a:pPr algn="l"/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4" name="Picture 3" descr="FSU_Seal">
            <a:extLst>
              <a:ext uri="{FF2B5EF4-FFF2-40B4-BE49-F238E27FC236}">
                <a16:creationId xmlns:a16="http://schemas.microsoft.com/office/drawing/2014/main" id="{6420FA90-C211-F447-BB68-0090C21FF1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58745" y="90798"/>
            <a:ext cx="2645094" cy="2813039"/>
          </a:xfrm>
          <a:prstGeom prst="rect">
            <a:avLst/>
          </a:prstGeom>
          <a:noFill/>
        </p:spPr>
      </p:pic>
      <p:pic>
        <p:nvPicPr>
          <p:cNvPr id="8" name="Picture 7" descr="coaps_logo_trans_sm">
            <a:extLst>
              <a:ext uri="{FF2B5EF4-FFF2-40B4-BE49-F238E27FC236}">
                <a16:creationId xmlns:a16="http://schemas.microsoft.com/office/drawing/2014/main" id="{E0D57292-94F6-704C-AA8E-4C140882FAE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078" y="3337053"/>
            <a:ext cx="948235" cy="91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FCI_logoitself.png">
            <a:extLst>
              <a:ext uri="{FF2B5EF4-FFF2-40B4-BE49-F238E27FC236}">
                <a16:creationId xmlns:a16="http://schemas.microsoft.com/office/drawing/2014/main" id="{CC67847A-63BE-EE46-9195-7499F0E346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07776" y="4531771"/>
            <a:ext cx="1200537" cy="1003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E6E081-E4E9-444F-94D3-83A98E6FB8D8}"/>
              </a:ext>
            </a:extLst>
          </p:cNvPr>
          <p:cNvSpPr txBox="1"/>
          <p:nvPr/>
        </p:nvSpPr>
        <p:spPr>
          <a:xfrm>
            <a:off x="0" y="4269231"/>
            <a:ext cx="3423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Center for Ocean-Atmospheric Prediction Studies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5DA1B-579F-5F4D-BB7C-998D89990F3C}"/>
              </a:ext>
            </a:extLst>
          </p:cNvPr>
          <p:cNvSpPr txBox="1"/>
          <p:nvPr/>
        </p:nvSpPr>
        <p:spPr>
          <a:xfrm>
            <a:off x="684699" y="5535262"/>
            <a:ext cx="1717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Florida Climate Institute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48A48784-32A2-0A4E-AC6A-968517879F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81168" y="1122363"/>
                <a:ext cx="6886832" cy="238760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825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/>
                  <a:t>Understanding the evolution of Tropical Cyclones through the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dirty="0"/>
                  <a:t> framework</a:t>
                </a:r>
              </a:p>
            </p:txBody>
          </p:sp>
        </mc:Choice>
        <mc:Fallback xmlns=""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48A48784-32A2-0A4E-AC6A-96851787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1168" y="1122363"/>
                <a:ext cx="6886832" cy="2387600"/>
              </a:xfrm>
              <a:prstGeom prst="rect">
                <a:avLst/>
              </a:prstGeom>
              <a:blipFill>
                <a:blip r:embed="rId5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ubtitle 2">
            <a:extLst>
              <a:ext uri="{FF2B5EF4-FFF2-40B4-BE49-F238E27FC236}">
                <a16:creationId xmlns:a16="http://schemas.microsoft.com/office/drawing/2014/main" id="{77E5EB96-68D3-784C-AE3D-284CE669F9CC}"/>
              </a:ext>
            </a:extLst>
          </p:cNvPr>
          <p:cNvSpPr txBox="1">
            <a:spLocks/>
          </p:cNvSpPr>
          <p:nvPr/>
        </p:nvSpPr>
        <p:spPr>
          <a:xfrm>
            <a:off x="3796670" y="4079875"/>
            <a:ext cx="6886832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Vasu </a:t>
            </a:r>
            <a:r>
              <a:rPr lang="en-US" dirty="0" err="1"/>
              <a:t>Misra</a:t>
            </a:r>
            <a:endParaRPr lang="en-US" dirty="0"/>
          </a:p>
          <a:p>
            <a:endParaRPr lang="en-US" dirty="0"/>
          </a:p>
          <a:p>
            <a:r>
              <a:rPr lang="en-US" dirty="0"/>
              <a:t>Ph. D. work of </a:t>
            </a:r>
            <a:r>
              <a:rPr lang="en-US" dirty="0" err="1"/>
              <a:t>Sweta</a:t>
            </a:r>
            <a:r>
              <a:rPr lang="en-US" dirty="0"/>
              <a:t> Das</a:t>
            </a:r>
          </a:p>
          <a:p>
            <a:r>
              <a:rPr lang="en-US" dirty="0"/>
              <a:t>Dept. of Earth, Ocean, and Atmospheric Science</a:t>
            </a:r>
          </a:p>
          <a:p>
            <a:r>
              <a:rPr lang="en-US" dirty="0"/>
              <a:t>Florida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40962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8B3234-B9C0-894B-A314-691D4B44CEDE}"/>
              </a:ext>
            </a:extLst>
          </p:cNvPr>
          <p:cNvGrpSpPr/>
          <p:nvPr/>
        </p:nvGrpSpPr>
        <p:grpSpPr>
          <a:xfrm>
            <a:off x="6278612" y="802539"/>
            <a:ext cx="5100482" cy="5695184"/>
            <a:chOff x="3916518" y="273605"/>
            <a:chExt cx="5100482" cy="56951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F3CF257-0796-F84F-AAE8-BA3D743D327B}"/>
                </a:ext>
              </a:extLst>
            </p:cNvPr>
            <p:cNvSpPr txBox="1"/>
            <p:nvPr/>
          </p:nvSpPr>
          <p:spPr>
            <a:xfrm>
              <a:off x="5945981" y="3116818"/>
              <a:ext cx="1557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Outflow Level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338768-B545-3145-99AA-8012A98BB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300" y="642937"/>
              <a:ext cx="4584700" cy="250507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329146-700F-E243-A34E-82AF0E725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300" y="3517344"/>
              <a:ext cx="4584700" cy="2451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502F85-ED4A-944F-ADC0-6994507C62CA}"/>
                    </a:ext>
                  </a:extLst>
                </p:cNvPr>
                <p:cNvSpPr txBox="1"/>
                <p:nvPr/>
              </p:nvSpPr>
              <p:spPr>
                <a:xfrm>
                  <a:off x="3916518" y="684421"/>
                  <a:ext cx="515782" cy="2146990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-</a:t>
                  </a:r>
                  <a:r>
                    <a:rPr lang="el-GR" dirty="0"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χ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)/</a:t>
                  </a:r>
                  <a:r>
                    <a:rPr lang="en-US" b="1" u="sng" dirty="0">
                      <a:latin typeface="Times New Roman" charset="0"/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)%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55B340D-40F9-6A4A-8BF4-F09561CF0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518" y="684421"/>
                  <a:ext cx="515782" cy="2146990"/>
                </a:xfrm>
                <a:prstGeom prst="rect">
                  <a:avLst/>
                </a:prstGeom>
                <a:blipFill>
                  <a:blip r:embed="rId4"/>
                  <a:stretch>
                    <a:fillRect r="-4878" b="-4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24C11E-D906-B849-88BF-ADB3A247370A}"/>
                    </a:ext>
                  </a:extLst>
                </p:cNvPr>
                <p:cNvSpPr txBox="1"/>
                <p:nvPr/>
              </p:nvSpPr>
              <p:spPr>
                <a:xfrm>
                  <a:off x="3916518" y="3569524"/>
                  <a:ext cx="515782" cy="1810093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-</a:t>
                  </a:r>
                  <a:r>
                    <a:rPr lang="el-GR" dirty="0"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χ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)/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)%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6BD2705-39EE-5149-B015-82951BB326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518" y="3569524"/>
                  <a:ext cx="515782" cy="1810093"/>
                </a:xfrm>
                <a:prstGeom prst="rect">
                  <a:avLst/>
                </a:prstGeom>
                <a:blipFill>
                  <a:blip r:embed="rId5"/>
                  <a:stretch>
                    <a:fillRect r="-4878" b="-5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316908-7101-8D4C-87D5-FCD39C287058}"/>
                </a:ext>
              </a:extLst>
            </p:cNvPr>
            <p:cNvSpPr txBox="1"/>
            <p:nvPr/>
          </p:nvSpPr>
          <p:spPr>
            <a:xfrm>
              <a:off x="5955507" y="273605"/>
              <a:ext cx="1538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Level </a:t>
              </a:r>
            </a:p>
          </p:txBody>
        </p:sp>
      </p:grp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445D76B-C8C0-AF41-8F46-88DDF469F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99" y="1441965"/>
            <a:ext cx="5318543" cy="28365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3344018-16D0-0F43-AD86-0FC6B8921CA1}"/>
              </a:ext>
            </a:extLst>
          </p:cNvPr>
          <p:cNvSpPr/>
          <p:nvPr/>
        </p:nvSpPr>
        <p:spPr>
          <a:xfrm>
            <a:off x="3738918" y="1224139"/>
            <a:ext cx="1455116" cy="2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D73B37-E0A1-F44F-8E5A-DE00878607D9}"/>
                  </a:ext>
                </a:extLst>
              </p:cNvPr>
              <p:cNvSpPr/>
              <p:nvPr/>
            </p:nvSpPr>
            <p:spPr>
              <a:xfrm>
                <a:off x="100013" y="-8844"/>
                <a:ext cx="12091987" cy="7005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Time series of fractional conversion from irrotational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𝝌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to non-divergent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l-GR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𝝍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component for Michael intensification</a:t>
                </a:r>
              </a:p>
              <a:p>
                <a:pPr algn="ctr"/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 (WSM6 vs KSLR).   </a:t>
                </a:r>
                <a:endParaRPr lang="en-US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D73B37-E0A1-F44F-8E5A-DE00878607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3" y="-8844"/>
                <a:ext cx="12091987" cy="700513"/>
              </a:xfrm>
              <a:prstGeom prst="rect">
                <a:avLst/>
              </a:prstGeom>
              <a:blipFill>
                <a:blip r:embed="rId7"/>
                <a:stretch>
                  <a:fillRect l="-42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22E4EA-EA3A-DE43-9D08-2E545AAA4B79}"/>
                  </a:ext>
                </a:extLst>
              </p:cNvPr>
              <p:cNvSpPr txBox="1"/>
              <p:nvPr/>
            </p:nvSpPr>
            <p:spPr>
              <a:xfrm rot="20220887">
                <a:off x="416715" y="1899624"/>
                <a:ext cx="11973485" cy="292144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Stronger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 AND weaker transfer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in the outflow level renders  TC produced by WSM6 stronger than Kessler simulation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22E4EA-EA3A-DE43-9D08-2E545AAA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0887">
                <a:off x="416715" y="1899624"/>
                <a:ext cx="11973485" cy="2921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8D0D292-20EB-A242-98B2-E06EB3D8DB3A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7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Time series of fractional conversion from irrotational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𝐊</m:t>
                            </m:r>
                          </m:e>
                          <m:sub>
                            <m:r>
                              <a:rPr lang="en-US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𝛘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to non-divergent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component for Cindy development (WSM6 vs KSLR).   </a:t>
                </a:r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8D0D292-20EB-A242-98B2-E06EB3D8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700448"/>
              </a:xfrm>
              <a:prstGeom prst="rect">
                <a:avLst/>
              </a:prstGeom>
              <a:blipFill>
                <a:blip r:embed="rId2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FE0A67A-B42E-014D-8340-FD3AF343F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40" y="1180651"/>
            <a:ext cx="4584700" cy="2157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40E41-D9B8-D54A-8FD2-E584249DD1F1}"/>
              </a:ext>
            </a:extLst>
          </p:cNvPr>
          <p:cNvSpPr txBox="1"/>
          <p:nvPr/>
        </p:nvSpPr>
        <p:spPr>
          <a:xfrm>
            <a:off x="8419842" y="856642"/>
            <a:ext cx="13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850hPa Level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4A620-F8B2-5E4D-826F-FE543C9AD387}"/>
              </a:ext>
            </a:extLst>
          </p:cNvPr>
          <p:cNvSpPr txBox="1"/>
          <p:nvPr/>
        </p:nvSpPr>
        <p:spPr>
          <a:xfrm>
            <a:off x="8134480" y="3449360"/>
            <a:ext cx="150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Outflow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8A2E41-62D4-EA46-A6F0-656C640D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340" y="3744890"/>
            <a:ext cx="4613275" cy="224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025E89-21A6-6A44-8788-AFBC0FD7689C}"/>
                  </a:ext>
                </a:extLst>
              </p:cNvPr>
              <p:cNvSpPr txBox="1"/>
              <p:nvPr/>
            </p:nvSpPr>
            <p:spPr>
              <a:xfrm>
                <a:off x="5907558" y="1438496"/>
                <a:ext cx="515782" cy="1776794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-</a:t>
                </a:r>
                <a:r>
                  <a:rPr lang="el-GR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χ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)/</a:t>
                </a:r>
                <a:r>
                  <a:rPr lang="en-US" b="1" u="sng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)%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025E89-21A6-6A44-8788-AFBC0FD76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558" y="1438496"/>
                <a:ext cx="515782" cy="1776794"/>
              </a:xfrm>
              <a:prstGeom prst="rect">
                <a:avLst/>
              </a:prstGeom>
              <a:blipFill>
                <a:blip r:embed="rId5"/>
                <a:stretch>
                  <a:fillRect r="-2381" b="-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76D140-DDAE-1F40-B9B6-481E3218E144}"/>
                  </a:ext>
                </a:extLst>
              </p:cNvPr>
              <p:cNvSpPr txBox="1"/>
              <p:nvPr/>
            </p:nvSpPr>
            <p:spPr>
              <a:xfrm>
                <a:off x="5907558" y="4138461"/>
                <a:ext cx="515782" cy="17806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-</a:t>
                </a:r>
                <a:r>
                  <a:rPr lang="el-GR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χ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)/</a:t>
                </a:r>
                <a:r>
                  <a:rPr lang="en-US" b="1" u="sng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)%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76D140-DDAE-1F40-B9B6-481E3218E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558" y="4138461"/>
                <a:ext cx="515782" cy="1780643"/>
              </a:xfrm>
              <a:prstGeom prst="rect">
                <a:avLst/>
              </a:prstGeom>
              <a:blipFill>
                <a:blip r:embed="rId6"/>
                <a:stretch>
                  <a:fillRect r="-2381" b="-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BBBC4FF-DFC3-1941-A9E6-99D754CA4E2A}"/>
              </a:ext>
            </a:extLst>
          </p:cNvPr>
          <p:cNvSpPr txBox="1"/>
          <p:nvPr/>
        </p:nvSpPr>
        <p:spPr>
          <a:xfrm>
            <a:off x="8556806" y="5992790"/>
            <a:ext cx="108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l Bayan Plain" pitchFamily="2" charset="-78"/>
              </a:rPr>
              <a:t>Time (</a:t>
            </a:r>
            <a:r>
              <a:rPr lang="en-US" dirty="0" err="1">
                <a:cs typeface="Al Bayan Plain" pitchFamily="2" charset="-78"/>
              </a:rPr>
              <a:t>hr</a:t>
            </a:r>
            <a:r>
              <a:rPr lang="en-US" dirty="0">
                <a:cs typeface="Al Bayan Plain" pitchFamily="2" charset="-78"/>
              </a:rPr>
              <a:t>)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3CA4C64-F720-714B-BAD4-41E7A5FCE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99" y="1441965"/>
            <a:ext cx="5318543" cy="283655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9572D65-F137-754A-A279-05C303D6BCFE}"/>
              </a:ext>
            </a:extLst>
          </p:cNvPr>
          <p:cNvSpPr/>
          <p:nvPr/>
        </p:nvSpPr>
        <p:spPr>
          <a:xfrm>
            <a:off x="3738918" y="1224139"/>
            <a:ext cx="1455116" cy="2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D822C9-7382-264D-A669-90A75F06F608}"/>
                  </a:ext>
                </a:extLst>
              </p:cNvPr>
              <p:cNvSpPr txBox="1"/>
              <p:nvPr/>
            </p:nvSpPr>
            <p:spPr>
              <a:xfrm rot="20220887">
                <a:off x="416715" y="1899624"/>
                <a:ext cx="11973485" cy="292144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Stronger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 AND comparable transfer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in the outflow level renders Cindy in the development stage to be stronger in Kessler than in WSM6 simulation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D822C9-7382-264D-A669-90A75F06F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0887">
                <a:off x="416715" y="1899624"/>
                <a:ext cx="11973485" cy="2921441"/>
              </a:xfrm>
              <a:prstGeom prst="rect">
                <a:avLst/>
              </a:prstGeom>
              <a:blipFill>
                <a:blip r:embed="rId8"/>
                <a:stretch>
                  <a:fillRect l="-521" t="-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7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B8FBA3-664B-C94E-9CA0-3A002EF1317B}"/>
              </a:ext>
            </a:extLst>
          </p:cNvPr>
          <p:cNvGrpSpPr/>
          <p:nvPr/>
        </p:nvGrpSpPr>
        <p:grpSpPr>
          <a:xfrm>
            <a:off x="883344" y="369332"/>
            <a:ext cx="4216668" cy="3501287"/>
            <a:chOff x="5807074" y="21787"/>
            <a:chExt cx="5892801" cy="6400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734F494-3DB5-DC43-8731-3F2EEF6E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7075" y="482405"/>
              <a:ext cx="5892800" cy="27908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1E4D0E-9DBB-A943-953E-E2FF7170F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7074" y="3631808"/>
              <a:ext cx="5892800" cy="27908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EC7703-8D9C-1044-BF25-029405CE511A}"/>
                </a:ext>
              </a:extLst>
            </p:cNvPr>
            <p:cNvSpPr txBox="1"/>
            <p:nvPr/>
          </p:nvSpPr>
          <p:spPr>
            <a:xfrm>
              <a:off x="7672388" y="3215437"/>
              <a:ext cx="2582930" cy="56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Outflow Level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B89819-B512-274A-AEA4-771022CDE143}"/>
                </a:ext>
              </a:extLst>
            </p:cNvPr>
            <p:cNvSpPr txBox="1"/>
            <p:nvPr/>
          </p:nvSpPr>
          <p:spPr>
            <a:xfrm>
              <a:off x="7705087" y="21787"/>
              <a:ext cx="2096773" cy="56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Lower Level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B548AF-6DEA-7840-92F2-D606703438FD}"/>
              </a:ext>
            </a:extLst>
          </p:cNvPr>
          <p:cNvGrpSpPr/>
          <p:nvPr/>
        </p:nvGrpSpPr>
        <p:grpSpPr>
          <a:xfrm>
            <a:off x="6171007" y="417291"/>
            <a:ext cx="4215384" cy="3743687"/>
            <a:chOff x="5643562" y="-12784"/>
            <a:chExt cx="6019800" cy="62974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8CA6B8-3854-624F-9428-B152EE453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43562" y="355600"/>
              <a:ext cx="6019800" cy="2501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635713-BC0F-A540-8A9F-88AE33FD4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3562" y="3174594"/>
              <a:ext cx="6019800" cy="25019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771564-CEDA-5846-B187-B81F4E074914}"/>
                </a:ext>
              </a:extLst>
            </p:cNvPr>
            <p:cNvSpPr/>
            <p:nvPr/>
          </p:nvSpPr>
          <p:spPr>
            <a:xfrm>
              <a:off x="8936631" y="5766962"/>
              <a:ext cx="1218301" cy="5177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Time (</a:t>
              </a:r>
              <a:r>
                <a:rPr lang="en-US" sz="1400" dirty="0" err="1"/>
                <a:t>hr</a:t>
              </a:r>
              <a:r>
                <a:rPr lang="en-US" sz="1400" dirty="0"/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5FF9A9F-6B7B-784F-8725-4888D16316E2}"/>
                </a:ext>
              </a:extLst>
            </p:cNvPr>
            <p:cNvSpPr txBox="1"/>
            <p:nvPr/>
          </p:nvSpPr>
          <p:spPr>
            <a:xfrm>
              <a:off x="7879391" y="-12784"/>
              <a:ext cx="1954090" cy="51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Lower Level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10B0E-E6FF-F740-A472-60EF167738DD}"/>
                </a:ext>
              </a:extLst>
            </p:cNvPr>
            <p:cNvSpPr txBox="1"/>
            <p:nvPr/>
          </p:nvSpPr>
          <p:spPr>
            <a:xfrm>
              <a:off x="7879391" y="2748229"/>
              <a:ext cx="2403371" cy="517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Outflow Level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0292833-282D-634A-B83A-F788C36430A1}"/>
              </a:ext>
            </a:extLst>
          </p:cNvPr>
          <p:cNvSpPr/>
          <p:nvPr/>
        </p:nvSpPr>
        <p:spPr>
          <a:xfrm>
            <a:off x="2289098" y="3876266"/>
            <a:ext cx="853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Time (</a:t>
            </a:r>
            <a:r>
              <a:rPr lang="en-US" sz="1400" dirty="0" err="1"/>
              <a:t>hr</a:t>
            </a:r>
            <a:r>
              <a:rPr lang="en-US" sz="1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1A9EB-C1B1-F546-8E55-CF5AB04423F6}"/>
              </a:ext>
            </a:extLst>
          </p:cNvPr>
          <p:cNvSpPr txBox="1"/>
          <p:nvPr/>
        </p:nvSpPr>
        <p:spPr>
          <a:xfrm>
            <a:off x="5874026" y="-25981"/>
            <a:ext cx="451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Kessler Microphysics at intensifying stage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2B2892-3520-8F48-9E68-2BD42787E1E5}"/>
              </a:ext>
            </a:extLst>
          </p:cNvPr>
          <p:cNvSpPr txBox="1"/>
          <p:nvPr/>
        </p:nvSpPr>
        <p:spPr>
          <a:xfrm>
            <a:off x="735496" y="0"/>
            <a:ext cx="451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WSM6 Microphysics at intensifying stage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DA07D8-8E49-F945-B0A0-8E0CA00F0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260" y="3886449"/>
            <a:ext cx="5160729" cy="1749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5CED77-8B08-F74F-AF4E-F077BA6F7AB7}"/>
                  </a:ext>
                </a:extLst>
              </p:cNvPr>
              <p:cNvSpPr txBox="1"/>
              <p:nvPr/>
            </p:nvSpPr>
            <p:spPr>
              <a:xfrm>
                <a:off x="3741863" y="5411450"/>
                <a:ext cx="1284953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algn="ctr"/>
                <a:r>
                  <a:rPr lang="en-US" sz="1000" dirty="0"/>
                  <a:t>Orientation of the gradients of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000" dirty="0"/>
                  <a:t> in the TC environment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5CED77-8B08-F74F-AF4E-F077BA6F7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63" y="5411450"/>
                <a:ext cx="1284953" cy="984885"/>
              </a:xfrm>
              <a:prstGeom prst="rect">
                <a:avLst/>
              </a:prstGeom>
              <a:blipFill>
                <a:blip r:embed="rId7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7054BC-98D7-4048-A97D-BA7668659D3E}"/>
                  </a:ext>
                </a:extLst>
              </p:cNvPr>
              <p:cNvSpPr txBox="1"/>
              <p:nvPr/>
            </p:nvSpPr>
            <p:spPr>
              <a:xfrm>
                <a:off x="4886054" y="5282995"/>
                <a:ext cx="128495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  <a:p>
                <a:pPr algn="ctr"/>
                <a:r>
                  <a:rPr lang="en-US" sz="1000" dirty="0"/>
                  <a:t>Orientation of the gradients of </a:t>
                </a:r>
                <a14:m>
                  <m:oMath xmlns:m="http://schemas.openxmlformats.org/officeDocument/2006/math">
                    <m:r>
                      <a:rPr lang="en-US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1000" dirty="0"/>
                  <a:t> in the region of primary circulation of the TC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7054BC-98D7-4048-A97D-BA766865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6054" y="5282995"/>
                <a:ext cx="1284953" cy="1138773"/>
              </a:xfrm>
              <a:prstGeom prst="rect">
                <a:avLst/>
              </a:prstGeom>
              <a:blipFill>
                <a:blip r:embed="rId8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E9D218A-D779-1549-8C75-DCF9EA92AF77}"/>
              </a:ext>
            </a:extLst>
          </p:cNvPr>
          <p:cNvSpPr txBox="1"/>
          <p:nvPr/>
        </p:nvSpPr>
        <p:spPr>
          <a:xfrm>
            <a:off x="6139553" y="5308489"/>
            <a:ext cx="11756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1000" dirty="0"/>
              <a:t>Kinetic energy of non-divergent flow in region of strong convergence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EA1724-9F2D-5F45-B79F-50A3BBA1B4E4}"/>
              </a:ext>
            </a:extLst>
          </p:cNvPr>
          <p:cNvSpPr txBox="1"/>
          <p:nvPr/>
        </p:nvSpPr>
        <p:spPr>
          <a:xfrm rot="20783122">
            <a:off x="109256" y="2344014"/>
            <a:ext cx="11973485" cy="212365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Term 1 is dominant followed by Term 2 and then Term 3 irrespective of the choice of physics or life cycle of the TC</a:t>
            </a:r>
          </a:p>
        </p:txBody>
      </p:sp>
    </p:spTree>
    <p:extLst>
      <p:ext uri="{BB962C8B-B14F-4D97-AF65-F5344CB8AC3E}">
        <p14:creationId xmlns:p14="http://schemas.microsoft.com/office/powerpoint/2010/main" val="32498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A12043E-A77A-FC48-B17A-D1A8BBB2F7D3}"/>
                  </a:ext>
                </a:extLst>
              </p:cNvPr>
              <p:cNvSpPr/>
              <p:nvPr/>
            </p:nvSpPr>
            <p:spPr>
              <a:xfrm>
                <a:off x="-114300" y="79375"/>
                <a:ext cx="12306300" cy="1046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Time series of domain averaged available potential energy for Michael and Cindy (</a:t>
                </a:r>
                <a:r>
                  <a:rPr 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WSM6</a:t>
                </a:r>
                <a:r>
                  <a:rPr lang="en-US" sz="2200" b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 vs </a:t>
                </a:r>
                <a:r>
                  <a:rPr lang="en-US" sz="22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KSLR</a:t>
                </a:r>
                <a:r>
                  <a:rPr lang="en-US" sz="2200" b="1" dirty="0"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l-GR" sz="2200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200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r>
                              <a:rPr lang="en-US" sz="2200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𝒊𝒏</m:t>
                            </m:r>
                            <m:r>
                              <a:rPr lang="en-US" sz="2200" b="1" i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a:rPr lang="en-US" sz="2200" b="1" i="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𝟏𝟎</m:t>
                            </m:r>
                            <m:r>
                              <a:rPr lang="en-US" sz="2200" b="1" i="0" baseline="3000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lang="en-US" sz="2200" b="1" i="0" baseline="30000" smtClean="0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  <m:r>
                              <a:rPr lang="en-US" sz="2200" b="1" baseline="300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a:rPr lang="en-US" sz="2200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𝒎</m:t>
                            </m:r>
                            <m:r>
                              <a:rPr lang="en-US" sz="2200" b="1" i="1" baseline="300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𝟐</m:t>
                            </m:r>
                            <m:r>
                              <a:rPr lang="en-US" sz="2200" b="1" baseline="300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 </m:t>
                            </m:r>
                            <m:r>
                              <a:rPr lang="en-US" sz="2200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𝒔</m:t>
                            </m:r>
                            <m:r>
                              <a:rPr lang="en-US" sz="2200" b="1" baseline="300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−</m:t>
                            </m:r>
                            <m:r>
                              <a:rPr lang="en-US" sz="2200" b="1" i="1" baseline="300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200" b="1" i="1" smtClean="0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  <m:t>.</m:t>
                        </m:r>
                      </m:e>
                      <m:sub>
                        <m:r>
                          <a:rPr lang="en-US" sz="2200" b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  </m:t>
                        </m:r>
                      </m:sub>
                    </m:sSub>
                  </m:oMath>
                </a14:m>
                <a:endPara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A12043E-A77A-FC48-B17A-D1A8BBB2F7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300" y="79375"/>
                <a:ext cx="12306300" cy="1046440"/>
              </a:xfrm>
              <a:prstGeom prst="rect">
                <a:avLst/>
              </a:prstGeom>
              <a:blipFill>
                <a:blip r:embed="rId2"/>
                <a:stretch>
                  <a:fillRect t="-3571" r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8AF2802-54E2-6445-8E88-76D17AD5AAB8}"/>
              </a:ext>
            </a:extLst>
          </p:cNvPr>
          <p:cNvGrpSpPr/>
          <p:nvPr/>
        </p:nvGrpSpPr>
        <p:grpSpPr>
          <a:xfrm>
            <a:off x="2957166" y="789627"/>
            <a:ext cx="4988273" cy="5680258"/>
            <a:chOff x="2957166" y="789627"/>
            <a:chExt cx="4988273" cy="568025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95B586-31AD-9A45-B39A-283B0756D2C7}"/>
                </a:ext>
              </a:extLst>
            </p:cNvPr>
            <p:cNvSpPr/>
            <p:nvPr/>
          </p:nvSpPr>
          <p:spPr>
            <a:xfrm>
              <a:off x="5130348" y="6100553"/>
              <a:ext cx="1045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</a:t>
              </a:r>
              <a:r>
                <a:rPr lang="en-US" dirty="0" err="1"/>
                <a:t>hr</a:t>
              </a:r>
              <a:r>
                <a:rPr lang="en-US" dirty="0"/>
                <a:t>)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4228AC-C248-954E-B43C-E68AD3C5935E}"/>
                </a:ext>
              </a:extLst>
            </p:cNvPr>
            <p:cNvGrpSpPr/>
            <p:nvPr/>
          </p:nvGrpSpPr>
          <p:grpSpPr>
            <a:xfrm>
              <a:off x="2957166" y="789627"/>
              <a:ext cx="4988273" cy="5310926"/>
              <a:chOff x="2957165" y="789627"/>
              <a:chExt cx="4988273" cy="5310926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C21FD7-10C1-0641-855A-99A589B5F565}"/>
                  </a:ext>
                </a:extLst>
              </p:cNvPr>
              <p:cNvGrpSpPr/>
              <p:nvPr/>
            </p:nvGrpSpPr>
            <p:grpSpPr>
              <a:xfrm>
                <a:off x="3360738" y="789627"/>
                <a:ext cx="4584700" cy="5310926"/>
                <a:chOff x="3803650" y="1027497"/>
                <a:chExt cx="4584700" cy="5310926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37F2AA9E-3245-9646-A205-471DF7F1E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03650" y="1400175"/>
                  <a:ext cx="4584700" cy="2287032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94035EAA-9542-A143-AC1C-6E98B5AE2E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03650" y="4051391"/>
                  <a:ext cx="4584700" cy="2287032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4517842-8E22-C548-8956-B67ACD04DC64}"/>
                    </a:ext>
                  </a:extLst>
                </p:cNvPr>
                <p:cNvSpPr txBox="1"/>
                <p:nvPr/>
              </p:nvSpPr>
              <p:spPr>
                <a:xfrm>
                  <a:off x="5516187" y="1027497"/>
                  <a:ext cx="1931147" cy="404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Lower Level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C017D7F-8C3A-1B4C-94B1-CC3E9F231DD5}"/>
                    </a:ext>
                  </a:extLst>
                </p:cNvPr>
                <p:cNvSpPr txBox="1"/>
                <p:nvPr/>
              </p:nvSpPr>
              <p:spPr>
                <a:xfrm>
                  <a:off x="5347309" y="3682960"/>
                  <a:ext cx="1931147" cy="4048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Outflow Level</a:t>
                  </a:r>
                </a:p>
              </p:txBody>
            </p:sp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CCE7DA-DB01-0B4E-B2D0-00126D77A233}"/>
                  </a:ext>
                </a:extLst>
              </p:cNvPr>
              <p:cNvSpPr/>
              <p:nvPr/>
            </p:nvSpPr>
            <p:spPr>
              <a:xfrm>
                <a:off x="2972366" y="2153732"/>
                <a:ext cx="430887" cy="614363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APE</a:t>
                </a:r>
                <a:endParaRPr lang="en-US" sz="16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04FD732-3F6F-AB48-BB28-9F1697E04BB4}"/>
                  </a:ext>
                </a:extLst>
              </p:cNvPr>
              <p:cNvSpPr/>
              <p:nvPr/>
            </p:nvSpPr>
            <p:spPr>
              <a:xfrm>
                <a:off x="2957165" y="4649855"/>
                <a:ext cx="430887" cy="614363"/>
              </a:xfrm>
              <a:prstGeom prst="rect">
                <a:avLst/>
              </a:prstGeom>
            </p:spPr>
            <p:txBody>
              <a:bodyPr vert="vert270" wrap="square">
                <a:spAutoFit/>
              </a:bodyPr>
              <a:lstStyle/>
              <a:p>
                <a:r>
                  <a:rPr lang="en-US" sz="1600" dirty="0">
                    <a:latin typeface="Times New Roman" charset="0"/>
                    <a:ea typeface="Times New Roman" charset="0"/>
                    <a:cs typeface="Times New Roman" charset="0"/>
                  </a:rPr>
                  <a:t>APE</a:t>
                </a:r>
                <a:endParaRPr lang="en-US" sz="16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D39180-F2EC-9345-98F3-659DAC4DE83F}"/>
                  </a:ext>
                </a:extLst>
              </p:cNvPr>
              <p:cNvSpPr txBox="1"/>
              <p:nvPr/>
            </p:nvSpPr>
            <p:spPr>
              <a:xfrm rot="20783122">
                <a:off x="259080" y="1946082"/>
                <a:ext cx="11973485" cy="292144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More APE is produced in Cindy and therefore 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levels in Kessler than in Michael. But more APE is produced in Michael by Kessler but 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levels than WSM6. WHY?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D39180-F2EC-9345-98F3-659DAC4DE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83122">
                <a:off x="259080" y="1946082"/>
                <a:ext cx="11973485" cy="2921441"/>
              </a:xfrm>
              <a:prstGeom prst="rect">
                <a:avLst/>
              </a:prstGeom>
              <a:blipFill>
                <a:blip r:embed="rId5"/>
                <a:stretch>
                  <a:fillRect l="-1133" t="-3139" r="-1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4452CE4-3082-E846-A39B-3A1062E85092}"/>
                  </a:ext>
                </a:extLst>
              </p:cNvPr>
              <p:cNvSpPr txBox="1"/>
              <p:nvPr/>
            </p:nvSpPr>
            <p:spPr>
              <a:xfrm>
                <a:off x="464234" y="379828"/>
                <a:ext cx="7877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  </a:t>
                </a:r>
                <a14:m>
                  <m:oMath xmlns:m="http://schemas.openxmlformats.org/officeDocument/2006/math">
                    <m: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/>
                  <a:t> interaction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4452CE4-3082-E846-A39B-3A1062E85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34" y="379828"/>
                <a:ext cx="7877908" cy="523220"/>
              </a:xfrm>
              <a:prstGeom prst="rect">
                <a:avLst/>
              </a:prstGeom>
              <a:blipFill>
                <a:blip r:embed="rId2"/>
                <a:stretch>
                  <a:fillRect l="-1610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1D9B-154B-C24E-B540-CB5A6A4C7300}"/>
                  </a:ext>
                </a:extLst>
              </p:cNvPr>
              <p:cNvSpPr txBox="1"/>
              <p:nvPr/>
            </p:nvSpPr>
            <p:spPr>
              <a:xfrm>
                <a:off x="0" y="1350498"/>
                <a:ext cx="12407705" cy="3972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𝐴𝑃𝐸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sSup>
                        <m:sSupPr>
                          <m:ctrlPr>
                            <a:rPr lang="en-US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  <a:p>
                <a:endParaRPr lang="en-US" sz="3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3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3000" dirty="0"/>
                  <a:t>f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𝛻𝜒</m:t>
                    </m:r>
                  </m:oMath>
                </a14:m>
                <a:r>
                  <a:rPr lang="en-US" sz="3000" dirty="0"/>
                  <a:t>.</a:t>
                </a:r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𝛻𝜓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𝛻𝜒</m:t>
                    </m:r>
                  </m:oMath>
                </a14:m>
                <a:r>
                  <a:rPr lang="en-US" sz="3000" dirty="0"/>
                  <a:t>.</a:t>
                </a:r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l-GR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3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𝛻𝜓</m:t>
                                </m:r>
                              </m:e>
                            </m:d>
                          </m:num>
                          <m:den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000" dirty="0"/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num>
                      <m:den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000" i="1" dirty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endParaRPr lang="en-US" sz="3000" dirty="0"/>
              </a:p>
              <a:p>
                <a:endParaRPr lang="en-US" sz="3000" dirty="0"/>
              </a:p>
              <a:p>
                <a:endParaRPr lang="en-US" sz="30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3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000" dirty="0"/>
                  <a:t>f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𝛻𝜒</m:t>
                    </m:r>
                  </m:oMath>
                </a14:m>
                <a:r>
                  <a:rPr lang="en-US" sz="3000" dirty="0"/>
                  <a:t>.</a:t>
                </a:r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𝛻𝜒</m:t>
                    </m:r>
                  </m:oMath>
                </a14:m>
                <a:r>
                  <a:rPr lang="en-US" sz="3000" dirty="0"/>
                  <a:t>.</a:t>
                </a:r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l-GR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US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3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num>
                          <m:den>
                            <m:r>
                              <a:rPr lang="en-US" sz="3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000" dirty="0"/>
                  <a:t>,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num>
                      <m:den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000" i="1" dirty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sz="3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2981D9B-154B-C24E-B540-CB5A6A4C7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50498"/>
                <a:ext cx="12407705" cy="3972882"/>
              </a:xfrm>
              <a:prstGeom prst="rect">
                <a:avLst/>
              </a:prstGeom>
              <a:blipFill>
                <a:blip r:embed="rId3"/>
                <a:stretch>
                  <a:fillRect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11591F-38F1-3F47-B80B-171553872831}"/>
              </a:ext>
            </a:extLst>
          </p:cNvPr>
          <p:cNvCxnSpPr/>
          <p:nvPr/>
        </p:nvCxnSpPr>
        <p:spPr>
          <a:xfrm flipH="1">
            <a:off x="2644726" y="2124222"/>
            <a:ext cx="2785403" cy="801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A9162B-A916-214E-B86E-DBF3BEFC9D6E}"/>
              </a:ext>
            </a:extLst>
          </p:cNvPr>
          <p:cNvCxnSpPr/>
          <p:nvPr/>
        </p:nvCxnSpPr>
        <p:spPr>
          <a:xfrm flipH="1">
            <a:off x="2475914" y="3362178"/>
            <a:ext cx="1280160" cy="1350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741999-2910-4248-913D-940029EB7119}"/>
              </a:ext>
            </a:extLst>
          </p:cNvPr>
          <p:cNvCxnSpPr/>
          <p:nvPr/>
        </p:nvCxnSpPr>
        <p:spPr>
          <a:xfrm flipH="1">
            <a:off x="4445391" y="3334043"/>
            <a:ext cx="984738" cy="1195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D74007D-4775-1240-A000-FA57C69CD982}"/>
              </a:ext>
            </a:extLst>
          </p:cNvPr>
          <p:cNvSpPr txBox="1"/>
          <p:nvPr/>
        </p:nvSpPr>
        <p:spPr>
          <a:xfrm rot="20732930">
            <a:off x="2966875" y="2299175"/>
            <a:ext cx="21411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Model physics determines this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AAA40-897D-8C43-9DE4-CBFBD9A47393}"/>
              </a:ext>
            </a:extLst>
          </p:cNvPr>
          <p:cNvSpPr/>
          <p:nvPr/>
        </p:nvSpPr>
        <p:spPr>
          <a:xfrm>
            <a:off x="2917640" y="2926080"/>
            <a:ext cx="1727512" cy="60350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EABA57B-CCD1-2348-B9E9-AA8A92D5820D}"/>
              </a:ext>
            </a:extLst>
          </p:cNvPr>
          <p:cNvSpPr/>
          <p:nvPr/>
        </p:nvSpPr>
        <p:spPr>
          <a:xfrm>
            <a:off x="4645152" y="2926080"/>
            <a:ext cx="2487168" cy="6035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5DA04-B8B3-B54B-A3E9-1D445FCCAB33}"/>
              </a:ext>
            </a:extLst>
          </p:cNvPr>
          <p:cNvSpPr txBox="1"/>
          <p:nvPr/>
        </p:nvSpPr>
        <p:spPr>
          <a:xfrm>
            <a:off x="6716110" y="5675586"/>
            <a:ext cx="285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Overbars (area averages) removed for convenience!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944B67-BEC0-024D-AADB-14BCD92176F0}"/>
                  </a:ext>
                </a:extLst>
              </p:cNvPr>
              <p:cNvSpPr txBox="1"/>
              <p:nvPr/>
            </p:nvSpPr>
            <p:spPr>
              <a:xfrm rot="20783122">
                <a:off x="109258" y="2381152"/>
                <a:ext cx="11973485" cy="150688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More APE  generated does not necessarily imply 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/>
                  <a:t>will be produced. WHY?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944B67-BEC0-024D-AADB-14BCD92176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83122">
                <a:off x="109258" y="2381152"/>
                <a:ext cx="11973485" cy="1506887"/>
              </a:xfrm>
              <a:prstGeom prst="rect">
                <a:avLst/>
              </a:prstGeom>
              <a:blipFill>
                <a:blip r:embed="rId4"/>
                <a:stretch>
                  <a:fillRect t="-2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434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7D5ADAB-82B9-444D-A891-1747D30C6FAC}"/>
              </a:ext>
            </a:extLst>
          </p:cNvPr>
          <p:cNvGrpSpPr/>
          <p:nvPr/>
        </p:nvGrpSpPr>
        <p:grpSpPr>
          <a:xfrm>
            <a:off x="1402055" y="1132118"/>
            <a:ext cx="9750609" cy="3029763"/>
            <a:chOff x="1587792" y="1560743"/>
            <a:chExt cx="9750609" cy="30297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FD4E988-AA68-C74A-9F40-A226FADFD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646" y="1937320"/>
              <a:ext cx="4960755" cy="265318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87CF71-37B0-E44C-B7AD-22772A34F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7792" y="1937320"/>
              <a:ext cx="4789854" cy="26531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4874C3-2142-6B48-838D-5CCA26D0944E}"/>
                </a:ext>
              </a:extLst>
            </p:cNvPr>
            <p:cNvSpPr txBox="1"/>
            <p:nvPr/>
          </p:nvSpPr>
          <p:spPr>
            <a:xfrm>
              <a:off x="2953270" y="1560743"/>
              <a:ext cx="2058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WSM- 42</a:t>
              </a:r>
              <a:r>
                <a:rPr lang="en-US" baseline="30000" dirty="0"/>
                <a:t>nd</a:t>
              </a:r>
              <a:r>
                <a:rPr lang="en-US" dirty="0"/>
                <a:t> </a:t>
              </a:r>
              <a:r>
                <a:rPr lang="en-US" dirty="0" err="1"/>
                <a:t>hr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D7D042-5725-4841-8518-90F17DC9BEAB}"/>
                </a:ext>
              </a:extLst>
            </p:cNvPr>
            <p:cNvSpPr txBox="1"/>
            <p:nvPr/>
          </p:nvSpPr>
          <p:spPr>
            <a:xfrm>
              <a:off x="8569766" y="1560743"/>
              <a:ext cx="1674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KSLR-42</a:t>
              </a:r>
              <a:r>
                <a:rPr lang="en-US" baseline="30000" dirty="0"/>
                <a:t>nd</a:t>
              </a:r>
              <a:r>
                <a:rPr lang="en-US" dirty="0"/>
                <a:t> </a:t>
              </a:r>
              <a:r>
                <a:rPr lang="en-US" dirty="0" err="1"/>
                <a:t>hr</a:t>
              </a:r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A64A35-58D1-934A-A650-D208247F6AE6}"/>
                  </a:ext>
                </a:extLst>
              </p:cNvPr>
              <p:cNvSpPr/>
              <p:nvPr/>
            </p:nvSpPr>
            <p:spPr>
              <a:xfrm>
                <a:off x="100013" y="95231"/>
                <a:ext cx="11887199" cy="100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𝜵𝝌</m:t>
                        </m:r>
                      </m:e>
                    </m:acc>
                    <m:r>
                      <m:rPr>
                        <m:nor/>
                      </m:rPr>
                      <a:rPr lang="en-US" b="1">
                        <a:latin typeface="Cambria Math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𝜵𝝍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dirty="0"/>
                  <a:t>  vs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/>
                  <a:t> plots for Michael intensification (</a:t>
                </a:r>
                <a:r>
                  <a:rPr lang="en-US" b="1" dirty="0">
                    <a:solidFill>
                      <a:srgbClr val="C00000"/>
                    </a:solidFill>
                  </a:rPr>
                  <a:t>WSM6</a:t>
                </a:r>
                <a:r>
                  <a:rPr lang="en-US" b="1" dirty="0"/>
                  <a:t> vs </a:t>
                </a:r>
                <a:r>
                  <a:rPr lang="en-US" b="1" dirty="0">
                    <a:solidFill>
                      <a:schemeClr val="accent1"/>
                    </a:solidFill>
                  </a:rPr>
                  <a:t>Kessler </a:t>
                </a:r>
                <a:r>
                  <a:rPr lang="en-US" b="1" dirty="0"/>
                  <a:t>) at lower level for the time steps where the difference between the two simulations is greatest</a:t>
                </a:r>
              </a:p>
              <a:p>
                <a:pPr algn="ctr"/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𝜵𝝌</m:t>
                        </m:r>
                      </m:e>
                    </m:acc>
                    <m:r>
                      <m:rPr>
                        <m:nor/>
                      </m:rPr>
                      <a:rPr lang="en-US" b="1">
                        <a:latin typeface="Cambria Math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𝜵𝝍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dirty="0"/>
                  <a:t> along y-axis and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/>
                  <a:t> along x-axis.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A64A35-58D1-934A-A650-D208247F6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3" y="95231"/>
                <a:ext cx="11887199" cy="1001172"/>
              </a:xfrm>
              <a:prstGeom prst="rect">
                <a:avLst/>
              </a:prstGeom>
              <a:blipFill>
                <a:blip r:embed="rId4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4E0A01-4604-7F46-AD3A-B8ED165DD5D5}"/>
                  </a:ext>
                </a:extLst>
              </p:cNvPr>
              <p:cNvSpPr txBox="1"/>
              <p:nvPr/>
            </p:nvSpPr>
            <p:spPr>
              <a:xfrm rot="20783122">
                <a:off x="259080" y="1976251"/>
                <a:ext cx="11973485" cy="286110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The orientation of the gradients of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4400" dirty="0"/>
                  <a:t>  in Kessler is poor relative to WSM6. So despite higher APE generated in former there is 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64E0A01-4604-7F46-AD3A-B8ED165DD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83122">
                <a:off x="259080" y="1976251"/>
                <a:ext cx="11973485" cy="2861104"/>
              </a:xfrm>
              <a:prstGeom prst="rect">
                <a:avLst/>
              </a:prstGeom>
              <a:blipFill>
                <a:blip r:embed="rId5"/>
                <a:stretch>
                  <a:fillRect t="-11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47D36B44-ED75-D34A-8D1B-702065669950}"/>
              </a:ext>
            </a:extLst>
          </p:cNvPr>
          <p:cNvSpPr/>
          <p:nvPr/>
        </p:nvSpPr>
        <p:spPr>
          <a:xfrm>
            <a:off x="6342394" y="5609838"/>
            <a:ext cx="4904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charset="0"/>
                <a:ea typeface="DengXian" charset="-122"/>
              </a:rPr>
              <a:t>θ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 =cos</a:t>
            </a:r>
            <a:r>
              <a:rPr lang="en-US" sz="2000" baseline="30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-1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  [f 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ᴪ.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Cambria Math" charset="0"/>
                <a:ea typeface="Cambria Math" charset="0"/>
                <a:cs typeface="Cambria Math" charset="0"/>
              </a:rPr>
              <a:t>𝛘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/{abs(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ᴪ) abs (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Cambria Math" charset="0"/>
                <a:ea typeface="Cambria Math" charset="0"/>
                <a:cs typeface="Cambria Math" charset="0"/>
              </a:rPr>
              <a:t>𝛘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 )}]</a:t>
            </a:r>
            <a:r>
              <a:rPr lang="en-US" sz="20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2D1C40-F3B2-9845-ACFD-700A748575FC}"/>
              </a:ext>
            </a:extLst>
          </p:cNvPr>
          <p:cNvSpPr/>
          <p:nvPr/>
        </p:nvSpPr>
        <p:spPr>
          <a:xfrm>
            <a:off x="6342394" y="5013296"/>
            <a:ext cx="4569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f∇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ᴪ.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Cambria Math" charset="0"/>
                <a:ea typeface="Cambria Math" charset="0"/>
                <a:cs typeface="Cambria Math" charset="0"/>
              </a:rPr>
              <a:t>𝛘 =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{abs(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ᴪ) abs (</a:t>
            </a:r>
            <a:r>
              <a:rPr lang="en-US" sz="2000" dirty="0">
                <a:solidFill>
                  <a:srgbClr val="000000"/>
                </a:solidFill>
                <a:latin typeface="MS Mincho" charset="-128"/>
                <a:cs typeface="MS Mincho" charset="-128"/>
              </a:rPr>
              <a:t>∇</a:t>
            </a:r>
            <a:r>
              <a:rPr lang="en-US" sz="2000" dirty="0">
                <a:solidFill>
                  <a:srgbClr val="000000"/>
                </a:solidFill>
                <a:latin typeface="Cambria Math" charset="0"/>
                <a:ea typeface="Cambria Math" charset="0"/>
                <a:cs typeface="Cambria Math" charset="0"/>
              </a:rPr>
              <a:t>𝛘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 )}</a:t>
            </a:r>
            <a:r>
              <a:rPr lang="en-US" sz="2000" dirty="0" err="1">
                <a:solidFill>
                  <a:srgbClr val="000000"/>
                </a:solidFill>
                <a:latin typeface="Times New Roman" charset="0"/>
                <a:ea typeface="DengXian" charset="-122"/>
              </a:rPr>
              <a:t>cosθ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727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906AF0-1D0A-DB42-B690-B6473955367F}"/>
              </a:ext>
            </a:extLst>
          </p:cNvPr>
          <p:cNvGrpSpPr/>
          <p:nvPr/>
        </p:nvGrpSpPr>
        <p:grpSpPr>
          <a:xfrm>
            <a:off x="1820849" y="1717181"/>
            <a:ext cx="8883690" cy="2966542"/>
            <a:chOff x="1992299" y="959944"/>
            <a:chExt cx="8883690" cy="296654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42147B-5E75-ED4B-94CC-22DCFFD4F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4144" y="1329276"/>
              <a:ext cx="4441845" cy="25972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6F2E5C-3A17-8047-8CB8-C2A2BED7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2299" y="1329276"/>
              <a:ext cx="4441845" cy="251855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A4FE97-3E68-9E4B-9554-CC09FAB7459C}"/>
                </a:ext>
              </a:extLst>
            </p:cNvPr>
            <p:cNvSpPr txBox="1"/>
            <p:nvPr/>
          </p:nvSpPr>
          <p:spPr>
            <a:xfrm>
              <a:off x="3190027" y="978079"/>
              <a:ext cx="2925022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WSM6- 42</a:t>
              </a:r>
              <a:r>
                <a:rPr lang="en-US" baseline="30000" dirty="0"/>
                <a:t>nd</a:t>
              </a:r>
              <a:r>
                <a:rPr lang="en-US" dirty="0"/>
                <a:t> </a:t>
              </a:r>
              <a:r>
                <a:rPr lang="en-US" dirty="0" err="1"/>
                <a:t>hr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D0498A-A163-0C46-8A86-5FC3645F78AF}"/>
                </a:ext>
              </a:extLst>
            </p:cNvPr>
            <p:cNvSpPr txBox="1"/>
            <p:nvPr/>
          </p:nvSpPr>
          <p:spPr>
            <a:xfrm>
              <a:off x="7851538" y="959944"/>
              <a:ext cx="1835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KSLR- 42</a:t>
              </a:r>
              <a:r>
                <a:rPr lang="en-US" baseline="30000" dirty="0"/>
                <a:t>nd</a:t>
              </a:r>
              <a:r>
                <a:rPr lang="en-US" dirty="0"/>
                <a:t> </a:t>
              </a:r>
              <a:r>
                <a:rPr lang="en-US" dirty="0" err="1"/>
                <a:t>hr</a:t>
              </a:r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6FC2B8-27BA-FC48-ADC1-1C2CB79DCFA0}"/>
                  </a:ext>
                </a:extLst>
              </p:cNvPr>
              <p:cNvSpPr/>
              <p:nvPr/>
            </p:nvSpPr>
            <p:spPr>
              <a:xfrm>
                <a:off x="200025" y="95231"/>
                <a:ext cx="11830049" cy="100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𝜵𝝌</m:t>
                        </m:r>
                      </m:e>
                    </m:acc>
                    <m:r>
                      <m:rPr>
                        <m:nor/>
                      </m:rPr>
                      <a:rPr lang="en-US" b="1" u="sng">
                        <a:latin typeface="Cambria Math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b="1" i="1" u="sng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𝜵𝝍</m:t>
                        </m:r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u="sng" dirty="0"/>
                  <a:t>  vs </a:t>
                </a:r>
                <a14:m>
                  <m:oMath xmlns:m="http://schemas.openxmlformats.org/officeDocument/2006/math">
                    <m:r>
                      <a:rPr lang="en-US" b="1" i="1" u="sng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u="sng" dirty="0"/>
                  <a:t> plots for Michael intensification (</a:t>
                </a:r>
                <a:r>
                  <a:rPr lang="en-US" b="1" u="sng" dirty="0">
                    <a:solidFill>
                      <a:srgbClr val="C00000"/>
                    </a:solidFill>
                  </a:rPr>
                  <a:t>WSM6 </a:t>
                </a:r>
                <a:r>
                  <a:rPr lang="en-US" b="1" u="sng" dirty="0"/>
                  <a:t>vs </a:t>
                </a:r>
                <a:r>
                  <a:rPr lang="en-US" b="1" u="sng" dirty="0">
                    <a:solidFill>
                      <a:schemeClr val="accent1"/>
                    </a:solidFill>
                  </a:rPr>
                  <a:t>Kessler </a:t>
                </a:r>
                <a:r>
                  <a:rPr lang="en-US" b="1" u="sng" dirty="0"/>
                  <a:t>) at outflow level for the time steps where the difference of the two schemes are most noticeable.</a:t>
                </a:r>
              </a:p>
              <a:p>
                <a:pPr algn="ctr"/>
                <a:r>
                  <a:rPr lang="en-US" b="1" u="sng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𝜵𝝌</m:t>
                        </m:r>
                      </m:e>
                    </m:acc>
                    <m:r>
                      <m:rPr>
                        <m:nor/>
                      </m:rPr>
                      <a:rPr lang="en-US" b="1" u="sng">
                        <a:latin typeface="Cambria Math" charset="0"/>
                        <a:ea typeface="Cambria Math" panose="02040503050406030204" pitchFamily="18" charset="0"/>
                      </a:rPr>
                      <m:t>. </m:t>
                    </m:r>
                    <m:acc>
                      <m:accPr>
                        <m:chr m:val="⃗"/>
                        <m:ctrlPr>
                          <a:rPr lang="en-US" b="1" i="1" u="sng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𝜵𝝍</m:t>
                        </m:r>
                        <m:r>
                          <a:rPr lang="en-US" b="1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b="1" u="sng" dirty="0"/>
                  <a:t> along y-axis and </a:t>
                </a:r>
                <a14:m>
                  <m:oMath xmlns:m="http://schemas.openxmlformats.org/officeDocument/2006/math">
                    <m:r>
                      <a:rPr lang="en-US" b="1" i="1" u="sng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u="sng" dirty="0"/>
                  <a:t> along x-axis.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6FC2B8-27BA-FC48-ADC1-1C2CB79DC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" y="95231"/>
                <a:ext cx="11830049" cy="1001172"/>
              </a:xfrm>
              <a:prstGeom prst="rect">
                <a:avLst/>
              </a:prstGeom>
              <a:blipFill>
                <a:blip r:embed="rId4"/>
                <a:stretch>
                  <a:fillRect r="-107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FBF075-AD05-764C-8276-55545EBC008C}"/>
                  </a:ext>
                </a:extLst>
              </p:cNvPr>
              <p:cNvSpPr txBox="1"/>
              <p:nvPr/>
            </p:nvSpPr>
            <p:spPr>
              <a:xfrm rot="20783122">
                <a:off x="259080" y="1976251"/>
                <a:ext cx="11973485" cy="286110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The orientation of the gradients of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𝑎𝑛𝑑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4400" dirty="0"/>
                  <a:t>  in Kessler is again poor relative to WSM6. </a:t>
                </a:r>
                <a:r>
                  <a:rPr lang="en-US" sz="4400" dirty="0">
                    <a:solidFill>
                      <a:srgbClr val="FF0000"/>
                    </a:solidFill>
                  </a:rPr>
                  <a:t>So despite lower APE generated in former there is 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at upper levels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FBF075-AD05-764C-8276-55545EBC0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83122">
                <a:off x="259080" y="1976251"/>
                <a:ext cx="11973485" cy="2861104"/>
              </a:xfrm>
              <a:prstGeom prst="rect">
                <a:avLst/>
              </a:prstGeom>
              <a:blipFill>
                <a:blip r:embed="rId5"/>
                <a:stretch>
                  <a:fillRect t="-1131" r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1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C51849-8381-2847-8300-30438FE9F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DB001EC-404C-F54D-AF79-547260864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95" y="2557573"/>
            <a:ext cx="11663099" cy="4296370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The transformation of irrotational kinetic energy to non-divergent kinetic energy in the lower troposphere within the TC environment leads to further growth/intensification of the TC.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The transformation of irrotational kinetic energy to non-divergent kinetic energy within the TC outflow layer leads to weakening of the TC as a result of increasing the inertial stability in the outflow level.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The dominant players of this energy transformation is the dot product of the large-scale gradients of velocity potential and </a:t>
            </a:r>
            <a:r>
              <a:rPr lang="en-US" sz="2200" dirty="0" err="1">
                <a:solidFill>
                  <a:srgbClr val="000000"/>
                </a:solidFill>
              </a:rPr>
              <a:t>streamfunction</a:t>
            </a:r>
            <a:r>
              <a:rPr lang="en-US" sz="2200" dirty="0">
                <a:solidFill>
                  <a:srgbClr val="000000"/>
                </a:solidFill>
              </a:rPr>
              <a:t> in the region of the primary circulation of the TC, followed by the same dot product in regions of strong cyclonic vorticity and kinetic energy of non-divergent component of the wind in the vicinity of strong convergence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>
                <a:solidFill>
                  <a:srgbClr val="000000"/>
                </a:solidFill>
              </a:rPr>
              <a:t>The above points are observed to appreciate the :</a:t>
            </a:r>
          </a:p>
          <a:p>
            <a:pPr lvl="1" algn="just"/>
            <a:r>
              <a:rPr lang="en-US" sz="2200" dirty="0">
                <a:solidFill>
                  <a:srgbClr val="000000"/>
                </a:solidFill>
              </a:rPr>
              <a:t>Contrast between stronger and weaker TCs</a:t>
            </a:r>
          </a:p>
          <a:p>
            <a:pPr lvl="1" algn="just"/>
            <a:r>
              <a:rPr lang="en-US" sz="2200" dirty="0">
                <a:solidFill>
                  <a:srgbClr val="000000"/>
                </a:solidFill>
              </a:rPr>
              <a:t>Contrast between developing and intensifying stages of TC</a:t>
            </a:r>
          </a:p>
          <a:p>
            <a:pPr lvl="1" algn="just"/>
            <a:r>
              <a:rPr lang="en-US" sz="2200">
                <a:solidFill>
                  <a:srgbClr val="000000"/>
                </a:solidFill>
              </a:rPr>
              <a:t>Contrast between stronger </a:t>
            </a:r>
            <a:r>
              <a:rPr lang="en-US" sz="2200" dirty="0">
                <a:solidFill>
                  <a:srgbClr val="000000"/>
                </a:solidFill>
              </a:rPr>
              <a:t>and weaker storms generated by a particular choice of microphysics</a:t>
            </a:r>
          </a:p>
          <a:p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15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10E-3008-F740-8F2E-AA0A530B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D2A92-2534-0C4D-9BEC-CE956C0C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the initial condition, particularly of the orientation of the gradients of velocity potential and stream function dictate the evolution of the </a:t>
            </a:r>
            <a:r>
              <a:rPr lang="en-US"/>
              <a:t>tropical cyclone?</a:t>
            </a:r>
          </a:p>
        </p:txBody>
      </p:sp>
    </p:spTree>
    <p:extLst>
      <p:ext uri="{BB962C8B-B14F-4D97-AF65-F5344CB8AC3E}">
        <p14:creationId xmlns:p14="http://schemas.microsoft.com/office/powerpoint/2010/main" val="290185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05C54D3-27DE-5F44-8E0A-1799122B33EA}"/>
              </a:ext>
            </a:extLst>
          </p:cNvPr>
          <p:cNvGrpSpPr/>
          <p:nvPr/>
        </p:nvGrpSpPr>
        <p:grpSpPr>
          <a:xfrm>
            <a:off x="1751436" y="1381525"/>
            <a:ext cx="9062338" cy="4949827"/>
            <a:chOff x="2035641" y="1690444"/>
            <a:chExt cx="9062338" cy="494982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B6AC43-319E-E048-95E8-8073931DCAD8}"/>
                </a:ext>
              </a:extLst>
            </p:cNvPr>
            <p:cNvSpPr/>
            <p:nvPr/>
          </p:nvSpPr>
          <p:spPr>
            <a:xfrm>
              <a:off x="2035641" y="1725619"/>
              <a:ext cx="2239797" cy="7828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DD8F0A-1EB5-9A4D-BCDE-BFAC426912B3}"/>
                </a:ext>
              </a:extLst>
            </p:cNvPr>
            <p:cNvSpPr txBox="1"/>
            <p:nvPr/>
          </p:nvSpPr>
          <p:spPr>
            <a:xfrm>
              <a:off x="2426490" y="1855409"/>
              <a:ext cx="1458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Cases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C1E813-E4B3-DC4C-90D5-A004C7F026A4}"/>
                </a:ext>
              </a:extLst>
            </p:cNvPr>
            <p:cNvSpPr/>
            <p:nvPr/>
          </p:nvSpPr>
          <p:spPr>
            <a:xfrm>
              <a:off x="5425510" y="1725619"/>
              <a:ext cx="2239797" cy="7828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56FBEF-6ED6-EB4F-932C-FD7A5FF6129D}"/>
                </a:ext>
              </a:extLst>
            </p:cNvPr>
            <p:cNvSpPr txBox="1"/>
            <p:nvPr/>
          </p:nvSpPr>
          <p:spPr>
            <a:xfrm>
              <a:off x="6009501" y="1855409"/>
              <a:ext cx="16558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Stage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799F02-A8AF-8044-AED3-88B198E8A2E2}"/>
                </a:ext>
              </a:extLst>
            </p:cNvPr>
            <p:cNvSpPr/>
            <p:nvPr/>
          </p:nvSpPr>
          <p:spPr>
            <a:xfrm>
              <a:off x="8815379" y="1690444"/>
              <a:ext cx="2239797" cy="7828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75E4A3-FB02-5E49-BEC6-A3655A9F33B9}"/>
                </a:ext>
              </a:extLst>
            </p:cNvPr>
            <p:cNvSpPr txBox="1"/>
            <p:nvPr/>
          </p:nvSpPr>
          <p:spPr>
            <a:xfrm>
              <a:off x="9292281" y="1855409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Physics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C0D219-31DD-AF4B-8353-4B7840D91A95}"/>
                </a:ext>
              </a:extLst>
            </p:cNvPr>
            <p:cNvSpPr/>
            <p:nvPr/>
          </p:nvSpPr>
          <p:spPr>
            <a:xfrm>
              <a:off x="2035641" y="3416643"/>
              <a:ext cx="2239797" cy="168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Cindy 2017</a:t>
              </a:r>
            </a:p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Irma 2017</a:t>
              </a:r>
            </a:p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Michael 2018</a:t>
              </a:r>
            </a:p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890F63-512D-EE4E-ADC0-D3B1F9CADC86}"/>
                </a:ext>
              </a:extLst>
            </p:cNvPr>
            <p:cNvSpPr/>
            <p:nvPr/>
          </p:nvSpPr>
          <p:spPr>
            <a:xfrm>
              <a:off x="5425511" y="3416642"/>
              <a:ext cx="2239796" cy="168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Developing</a:t>
              </a:r>
            </a:p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Intensifying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6AEC52-58CA-4842-AAA6-4B912FC59CE0}"/>
                </a:ext>
              </a:extLst>
            </p:cNvPr>
            <p:cNvSpPr/>
            <p:nvPr/>
          </p:nvSpPr>
          <p:spPr>
            <a:xfrm>
              <a:off x="8858183" y="3416641"/>
              <a:ext cx="2239796" cy="168360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Warm rain (Kessler)</a:t>
              </a:r>
            </a:p>
            <a:p>
              <a:pPr marL="342900" indent="-342900" algn="ctr">
                <a:buFont typeface="+mj-lt"/>
                <a:buAutoNum type="arabicPeriod"/>
              </a:pPr>
              <a:r>
                <a:rPr lang="en-US" dirty="0"/>
                <a:t>Full Microphysics (WSM6)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A60FED-75B5-F544-9FE6-3EBED58D074C}"/>
                </a:ext>
              </a:extLst>
            </p:cNvPr>
            <p:cNvCxnSpPr/>
            <p:nvPr/>
          </p:nvCxnSpPr>
          <p:spPr>
            <a:xfrm>
              <a:off x="3093754" y="2555950"/>
              <a:ext cx="0" cy="873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FBDE2C1-9B4F-4842-B753-BDB778F45A9B}"/>
                </a:ext>
              </a:extLst>
            </p:cNvPr>
            <p:cNvCxnSpPr/>
            <p:nvPr/>
          </p:nvCxnSpPr>
          <p:spPr>
            <a:xfrm>
              <a:off x="6541735" y="2543593"/>
              <a:ext cx="0" cy="873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D596BB-C4E5-2947-B067-3D028C3449BB}"/>
                </a:ext>
              </a:extLst>
            </p:cNvPr>
            <p:cNvCxnSpPr/>
            <p:nvPr/>
          </p:nvCxnSpPr>
          <p:spPr>
            <a:xfrm>
              <a:off x="9928654" y="2520777"/>
              <a:ext cx="0" cy="873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367FE0-4D5D-1B49-9E5A-71B27E6F92D5}"/>
                </a:ext>
              </a:extLst>
            </p:cNvPr>
            <p:cNvSpPr/>
            <p:nvPr/>
          </p:nvSpPr>
          <p:spPr>
            <a:xfrm>
              <a:off x="5603069" y="5897012"/>
              <a:ext cx="2062238" cy="7432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B18001-E13C-9B43-B3CE-5BD180C813A2}"/>
                </a:ext>
              </a:extLst>
            </p:cNvPr>
            <p:cNvSpPr txBox="1"/>
            <p:nvPr/>
          </p:nvSpPr>
          <p:spPr>
            <a:xfrm>
              <a:off x="5898737" y="6007031"/>
              <a:ext cx="1877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12 cases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634CBF0-0932-2149-B300-375B9032D725}"/>
                </a:ext>
              </a:extLst>
            </p:cNvPr>
            <p:cNvCxnSpPr>
              <a:cxnSpLocks/>
            </p:cNvCxnSpPr>
            <p:nvPr/>
          </p:nvCxnSpPr>
          <p:spPr>
            <a:xfrm>
              <a:off x="3756454" y="5125994"/>
              <a:ext cx="1846615" cy="7710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9345CB0-0114-774B-854A-A277DB51EE1C}"/>
                </a:ext>
              </a:extLst>
            </p:cNvPr>
            <p:cNvCxnSpPr/>
            <p:nvPr/>
          </p:nvCxnSpPr>
          <p:spPr>
            <a:xfrm>
              <a:off x="6525704" y="4996204"/>
              <a:ext cx="0" cy="8730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94C5651-6E52-6945-BFE2-D166293D20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5307" y="5125994"/>
              <a:ext cx="2266297" cy="7710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E563DEB-6A11-944A-B83B-FC48E88244CD}"/>
              </a:ext>
            </a:extLst>
          </p:cNvPr>
          <p:cNvSpPr txBox="1"/>
          <p:nvPr/>
        </p:nvSpPr>
        <p:spPr>
          <a:xfrm>
            <a:off x="3731741" y="234778"/>
            <a:ext cx="494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863846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7965" y="395069"/>
            <a:ext cx="3189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DESIGN OF EXPERIMENTS</a:t>
            </a: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DengXian" charset="-122"/>
              </a:rPr>
              <a:t>5km</a:t>
            </a:r>
            <a:r>
              <a:rPr lang="en-US" dirty="0"/>
              <a:t> grid spacing, single nesting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810250" y="1188536"/>
            <a:ext cx="5683250" cy="466896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2859088"/>
          <a:ext cx="4711700" cy="3586230"/>
        </p:xfrm>
        <a:graphic>
          <a:graphicData uri="http://schemas.openxmlformats.org/drawingml/2006/table">
            <a:tbl>
              <a:tblPr/>
              <a:tblGrid>
                <a:gridCol w="1375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93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WRF_OPTION</a:t>
                      </a:r>
                    </a:p>
                  </a:txBody>
                  <a:tcPr marL="7704" marR="7704" marT="7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MP1</a:t>
                      </a:r>
                    </a:p>
                  </a:txBody>
                  <a:tcPr marL="7704" marR="7704" marT="7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1" u="sng" strike="noStrike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</a:rPr>
                        <a:t>MP2</a:t>
                      </a:r>
                    </a:p>
                  </a:txBody>
                  <a:tcPr marL="7704" marR="7704" marT="77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Longwave Radiation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RRTMG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RRTMG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Shortwave Radiation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RRTMG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RRTMG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Surface-Layer Option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MM5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Monin-Obukhov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MM5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Monin-Obukhov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scheme</a:t>
                      </a:r>
                    </a:p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Land-Surface option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Thermal diffusion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Thermal diffusion scheme</a:t>
                      </a:r>
                    </a:p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6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Boundary-Layer Option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YSU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YSU scheme</a:t>
                      </a:r>
                    </a:p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Cumulus Option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Kain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-Fritsch (new Eta) scheme</a:t>
                      </a:r>
                    </a:p>
                  </a:txBody>
                  <a:tcPr marL="7704" marR="7704" marT="77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Kain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-Fritsch (new Eta) scheme</a:t>
                      </a:r>
                    </a:p>
                    <a:p>
                      <a:pPr algn="ctr" fontAlgn="b"/>
                      <a:r>
                        <a:rPr lang="sk-SK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56462" y="1041400"/>
          <a:ext cx="4964838" cy="1480843"/>
        </p:xfrm>
        <a:graphic>
          <a:graphicData uri="http://schemas.openxmlformats.org/drawingml/2006/table">
            <a:tbl>
              <a:tblPr firstRow="1" firstCol="1" bandRow="1"/>
              <a:tblGrid>
                <a:gridCol w="1134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4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37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Microphysics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Developing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Phase ‘A’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Intensification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Phase ‘B’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4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WSM6 (MP1)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MP1A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MP1B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6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Kessler (MP2)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MP2A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MP2B</a:t>
                      </a:r>
                      <a:endParaRPr lang="en-US" sz="1200" b="1" dirty="0"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78B3-B8CF-B548-82E2-0D6449CEF2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35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Description automatically generated">
            <a:extLst>
              <a:ext uri="{FF2B5EF4-FFF2-40B4-BE49-F238E27FC236}">
                <a16:creationId xmlns:a16="http://schemas.microsoft.com/office/drawing/2014/main" id="{DC41EC51-D338-3D40-9235-C800A4A8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5" y="0"/>
            <a:ext cx="5992586" cy="34290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F8AC560B-9383-E444-939D-92591039B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89320" cy="348962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252E593-222D-7D4C-A6B4-345062D54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186" y="3243465"/>
            <a:ext cx="5998464" cy="36145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2B4E4D-EE11-A345-9322-DD42748EEBB2}"/>
              </a:ext>
            </a:extLst>
          </p:cNvPr>
          <p:cNvSpPr/>
          <p:nvPr/>
        </p:nvSpPr>
        <p:spPr>
          <a:xfrm>
            <a:off x="4442791" y="705678"/>
            <a:ext cx="1540566" cy="1073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9AD25-E656-2644-ABE1-80E90EB860C8}"/>
              </a:ext>
            </a:extLst>
          </p:cNvPr>
          <p:cNvSpPr/>
          <p:nvPr/>
        </p:nvSpPr>
        <p:spPr>
          <a:xfrm>
            <a:off x="6484802" y="2395330"/>
            <a:ext cx="2310848" cy="745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AD358D-5AD5-B14A-8561-E947B6B1D17F}"/>
              </a:ext>
            </a:extLst>
          </p:cNvPr>
          <p:cNvSpPr/>
          <p:nvPr/>
        </p:nvSpPr>
        <p:spPr>
          <a:xfrm>
            <a:off x="3183834" y="5688496"/>
            <a:ext cx="2024270" cy="811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4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A20EF8-4C06-E84F-8135-DE2C83D79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" y="925577"/>
            <a:ext cx="6099048" cy="4877673"/>
          </a:xfrm>
          <a:prstGeom prst="rect">
            <a:avLst/>
          </a:prstGeom>
        </p:spPr>
      </p:pic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5332FF-27FE-1D47-87DC-55B8253B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25577"/>
            <a:ext cx="6096000" cy="5014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585D7-C9B6-9F41-85AE-CE31039724EC}"/>
              </a:ext>
            </a:extLst>
          </p:cNvPr>
          <p:cNvSpPr txBox="1"/>
          <p:nvPr/>
        </p:nvSpPr>
        <p:spPr>
          <a:xfrm>
            <a:off x="2358217" y="788798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931CD-C550-214C-B15F-753E784E4EBD}"/>
              </a:ext>
            </a:extLst>
          </p:cNvPr>
          <p:cNvSpPr txBox="1"/>
          <p:nvPr/>
        </p:nvSpPr>
        <p:spPr>
          <a:xfrm>
            <a:off x="8785654" y="788798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Intensification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CB1BF4-CC86-B14D-88DB-C6345470C330}"/>
              </a:ext>
            </a:extLst>
          </p:cNvPr>
          <p:cNvSpPr txBox="1"/>
          <p:nvPr/>
        </p:nvSpPr>
        <p:spPr>
          <a:xfrm>
            <a:off x="4227108" y="86497"/>
            <a:ext cx="359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Verification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4525E-4109-C144-8BA1-56ECBECCBC3D}"/>
              </a:ext>
            </a:extLst>
          </p:cNvPr>
          <p:cNvSpPr txBox="1"/>
          <p:nvPr/>
        </p:nvSpPr>
        <p:spPr>
          <a:xfrm rot="20140461">
            <a:off x="259080" y="2683527"/>
            <a:ext cx="11973485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Kessler underestimates and WSM overestimates except in case of Cindy in the developing stage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82FB1E-45E7-B640-B0A1-9AFCFEE61375}"/>
              </a:ext>
            </a:extLst>
          </p:cNvPr>
          <p:cNvSpPr/>
          <p:nvPr/>
        </p:nvSpPr>
        <p:spPr>
          <a:xfrm>
            <a:off x="1666238" y="1582528"/>
            <a:ext cx="1383957" cy="5560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312" y="302905"/>
                <a:ext cx="8833473" cy="53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What is Psi-Chi interaction?</a:t>
                </a:r>
              </a:p>
              <a:p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Horizontal wind vector and can be divided into two parts rotational (non-divergent) and divergent (irrotational) components.  </a:t>
                </a: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It should be noted that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(Psi) is the stream function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(Chi) is the velocity  potential.        </a:t>
                </a: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dirty="0">
                    <a:latin typeface="Times New Roman" charset="0"/>
                    <a:ea typeface="Times New Roman" charset="0"/>
                    <a:cs typeface="Times New Roman" charset="0"/>
                  </a:rPr>
                  <a:t>The energy exchange from divergent to rotational is known as Psi-Chi interactions. A domain averaged (overbars) :-</a:t>
                </a: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en-US" i="1" smtClean="0">
                          <a:latin typeface="Cambria Math" panose="02040503050406030204" pitchFamily="18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312" y="302905"/>
                <a:ext cx="8833473" cy="5386090"/>
              </a:xfrm>
              <a:prstGeom prst="rect">
                <a:avLst/>
              </a:prstGeom>
              <a:blipFill>
                <a:blip r:embed="rId3"/>
                <a:stretch>
                  <a:fillRect l="-1437" t="-1415" r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449" y="1466928"/>
            <a:ext cx="1174096" cy="403761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03209" y="3153772"/>
            <a:ext cx="6629400" cy="765007"/>
            <a:chOff x="1371600" y="5410200"/>
            <a:chExt cx="6629400" cy="7892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1600" y="5410200"/>
              <a:ext cx="5303210" cy="78926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086600" y="5638800"/>
              <a:ext cx="9144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Eqn. 1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F09A9D-0317-B245-9E1B-804D09D8B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46" y="3986550"/>
            <a:ext cx="4972304" cy="19849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40A321-0E59-3B47-82EC-2EA0AA993FAC}"/>
              </a:ext>
            </a:extLst>
          </p:cNvPr>
          <p:cNvSpPr txBox="1"/>
          <p:nvPr/>
        </p:nvSpPr>
        <p:spPr>
          <a:xfrm>
            <a:off x="6507292" y="4609674"/>
            <a:ext cx="7863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Eqn.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CCE5D4D3-43C5-624C-AF22-2DB8B9A03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9552" y="6039563"/>
                <a:ext cx="925253" cy="718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=</m:t>
                      </m:r>
                      <m:acc>
                        <m:accPr>
                          <m:chr m:val="̿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𝑅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𝜔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Τ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charset="0"/>
                                </a:rPr>
                                <m:t>𝑝</m:t>
                              </m:r>
                            </m:den>
                          </m:f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CCE5D4D3-43C5-624C-AF22-2DB8B9A035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9552" y="6039563"/>
                <a:ext cx="925253" cy="718723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ECE677C-031E-F54D-A7B1-6EBBBCADEC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76856" y="6038397"/>
          <a:ext cx="3282696" cy="719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8" imgW="33350200" imgH="7315200" progId="Equation.3">
                  <p:embed/>
                </p:oleObj>
              </mc:Choice>
              <mc:Fallback>
                <p:oleObj r:id="rId8" imgW="33350200" imgH="7315200" progId="Equation.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9ECE677C-031E-F54D-A7B1-6EBBBCADE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856" y="6038397"/>
                        <a:ext cx="3282696" cy="7198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CC35DCA-8638-E741-A54C-28BE63D78EFB}"/>
              </a:ext>
            </a:extLst>
          </p:cNvPr>
          <p:cNvSpPr txBox="1"/>
          <p:nvPr/>
        </p:nvSpPr>
        <p:spPr>
          <a:xfrm>
            <a:off x="6552953" y="6213675"/>
            <a:ext cx="7863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Eqn. 3</a:t>
            </a:r>
          </a:p>
        </p:txBody>
      </p:sp>
    </p:spTree>
    <p:extLst>
      <p:ext uri="{BB962C8B-B14F-4D97-AF65-F5344CB8AC3E}">
        <p14:creationId xmlns:p14="http://schemas.microsoft.com/office/powerpoint/2010/main" val="167056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35DCA-8638-E741-A54C-28BE63D78EFB}"/>
              </a:ext>
            </a:extLst>
          </p:cNvPr>
          <p:cNvSpPr txBox="1"/>
          <p:nvPr/>
        </p:nvSpPr>
        <p:spPr>
          <a:xfrm>
            <a:off x="6067971" y="5501755"/>
            <a:ext cx="78638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Eqn. 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90985" y="5563206"/>
            <a:ext cx="1702046" cy="793146"/>
            <a:chOff x="2590985" y="5554231"/>
            <a:chExt cx="1674224" cy="677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4">
                  <a:extLst>
                    <a:ext uri="{FF2B5EF4-FFF2-40B4-BE49-F238E27FC236}">
                      <a16:creationId xmlns:a16="http://schemas.microsoft.com/office/drawing/2014/main" id="{CCE5D4D3-43C5-624C-AF22-2DB8B9A035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6831" y="5554231"/>
                  <a:ext cx="1098378" cy="6137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=</m:t>
                        </m:r>
                        <m:acc>
                          <m:accPr>
                            <m:chr m:val="̿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charset="0"/>
                              </a:rPr>
                            </m:ctrlPr>
                          </m:acc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𝑅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𝜔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Τ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Rectangle 4">
                  <a:extLst>
                    <a:ext uri="{FF2B5EF4-FFF2-40B4-BE49-F238E27FC236}">
                      <a16:creationId xmlns:a16="http://schemas.microsoft.com/office/drawing/2014/main" xmlns="" xmlns:a14="http://schemas.microsoft.com/office/drawing/2010/main" id="{CCE5D4D3-43C5-624C-AF22-2DB8B9A035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66831" y="5554231"/>
                  <a:ext cx="1098378" cy="61377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/>
            <p:cNvPicPr/>
            <p:nvPr/>
          </p:nvPicPr>
          <p:blipFill rotWithShape="1">
            <a:blip r:embed="rId3"/>
            <a:srcRect r="59368" b="-18352"/>
            <a:stretch/>
          </p:blipFill>
          <p:spPr>
            <a:xfrm>
              <a:off x="2590985" y="5587002"/>
              <a:ext cx="644001" cy="64455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87832" y="3331391"/>
            <a:ext cx="6463947" cy="1984912"/>
            <a:chOff x="968662" y="2804354"/>
            <a:chExt cx="6463947" cy="19849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F09A9D-0317-B245-9E1B-804D09D8B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662" y="2804354"/>
              <a:ext cx="4972304" cy="198491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518209" y="3617819"/>
              <a:ext cx="9144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Eqn.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57279" y="308081"/>
            <a:ext cx="11098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The energy exchange from divergent to rotational is known as Psi-Chi interactions. A domain averaged (overbars) :-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151332" y="1728164"/>
            <a:ext cx="15499" cy="6236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922379" y="927585"/>
            <a:ext cx="6629400" cy="2114707"/>
            <a:chOff x="922379" y="927585"/>
            <a:chExt cx="6629400" cy="2114707"/>
          </a:xfrm>
        </p:grpSpPr>
        <p:grpSp>
          <p:nvGrpSpPr>
            <p:cNvPr id="2" name="Group 1"/>
            <p:cNvGrpSpPr/>
            <p:nvPr/>
          </p:nvGrpSpPr>
          <p:grpSpPr>
            <a:xfrm>
              <a:off x="922379" y="927585"/>
              <a:ext cx="6629400" cy="765007"/>
              <a:chOff x="1371600" y="5410200"/>
              <a:chExt cx="6629400" cy="78926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0" y="5410200"/>
                <a:ext cx="5303210" cy="78926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086600" y="5638800"/>
                <a:ext cx="914400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Eqn. 1</a:t>
                </a: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V="1">
              <a:off x="1983783" y="1692592"/>
              <a:ext cx="15499" cy="6236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605550" y="2395961"/>
              <a:ext cx="787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Term1</a:t>
              </a:r>
            </a:p>
            <a:p>
              <a:r>
                <a:rPr lang="en-US" dirty="0"/>
                <a:t>10 </a:t>
              </a:r>
              <a:r>
                <a:rPr lang="en-US" baseline="30000" dirty="0"/>
                <a:t>-4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57600" y="2337678"/>
              <a:ext cx="787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Term2</a:t>
              </a:r>
            </a:p>
            <a:p>
              <a:r>
                <a:rPr lang="en-US" dirty="0"/>
                <a:t>10 </a:t>
              </a:r>
              <a:r>
                <a:rPr lang="en-US" baseline="30000" dirty="0"/>
                <a:t>-4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87871" y="2363139"/>
              <a:ext cx="787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Term3</a:t>
              </a:r>
            </a:p>
            <a:p>
              <a:r>
                <a:rPr lang="en-US" dirty="0"/>
                <a:t>10 </a:t>
              </a:r>
              <a:r>
                <a:rPr lang="en-US" baseline="30000" dirty="0"/>
                <a:t>-5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4466103" y="1691765"/>
              <a:ext cx="15499" cy="6236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151332" y="1739519"/>
              <a:ext cx="15499" cy="6236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559067" y="1690114"/>
              <a:ext cx="15499" cy="62362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075696" y="2271409"/>
              <a:ext cx="787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Term4</a:t>
              </a:r>
            </a:p>
            <a:p>
              <a:r>
                <a:rPr lang="en-US" dirty="0"/>
                <a:t>10 </a:t>
              </a:r>
              <a:r>
                <a:rPr lang="en-US" baseline="30000" dirty="0"/>
                <a:t>-6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772024" y="2578856"/>
            <a:ext cx="435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terms appear as </a:t>
            </a:r>
            <a:r>
              <a:rPr lang="en-US"/>
              <a:t>a ‘source’ </a:t>
            </a:r>
            <a:r>
              <a:rPr lang="en-US" dirty="0"/>
              <a:t>in eqn. 1 while they behave as ‘sink’ in eqn.2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88638" y="3905573"/>
            <a:ext cx="4238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APE appears in eqn. 2 and that causes generation of irrotational kinetic energy which eventually transforms to non divergent kinetic through the other four terms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478B3-B8CF-B548-82E2-0D6449CEF2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60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D71A04-4760-8140-906B-1230E979AABA}"/>
              </a:ext>
            </a:extLst>
          </p:cNvPr>
          <p:cNvGrpSpPr/>
          <p:nvPr/>
        </p:nvGrpSpPr>
        <p:grpSpPr>
          <a:xfrm>
            <a:off x="4297385" y="588710"/>
            <a:ext cx="7670799" cy="5871695"/>
            <a:chOff x="5634335" y="350163"/>
            <a:chExt cx="5225754" cy="572496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872DBB-3B6C-6B45-8DCE-28E491DE3568}"/>
                </a:ext>
              </a:extLst>
            </p:cNvPr>
            <p:cNvSpPr txBox="1"/>
            <p:nvPr/>
          </p:nvSpPr>
          <p:spPr>
            <a:xfrm>
              <a:off x="7707313" y="3041938"/>
              <a:ext cx="1606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Outflow Level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D08EFB-0047-F640-858C-2A23DD00A90C}"/>
                    </a:ext>
                  </a:extLst>
                </p:cNvPr>
                <p:cNvSpPr txBox="1"/>
                <p:nvPr/>
              </p:nvSpPr>
              <p:spPr>
                <a:xfrm>
                  <a:off x="5634335" y="719494"/>
                  <a:ext cx="351378" cy="2093339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-</a:t>
                  </a:r>
                  <a:r>
                    <a:rPr lang="el-GR" dirty="0"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χ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)/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 smtClean="0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)%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D3A79B50-783D-5E4E-9700-4680BEFF02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4335" y="719494"/>
                  <a:ext cx="351378" cy="2093339"/>
                </a:xfrm>
                <a:prstGeom prst="rect">
                  <a:avLst/>
                </a:prstGeom>
                <a:blipFill>
                  <a:blip r:embed="rId2"/>
                  <a:stretch>
                    <a:fillRect r="-2381" b="-4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5883F3-F56C-6544-A5FA-22F69B32D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698100"/>
              <a:ext cx="4699000" cy="23182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B4919F-E733-AD4B-A8A5-4DCB4782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1089" y="3404001"/>
              <a:ext cx="4699000" cy="23182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4C59E-B16A-234A-8171-0C9CEC14880A}"/>
                </a:ext>
              </a:extLst>
            </p:cNvPr>
            <p:cNvSpPr txBox="1"/>
            <p:nvPr/>
          </p:nvSpPr>
          <p:spPr>
            <a:xfrm>
              <a:off x="7830111" y="350163"/>
              <a:ext cx="2700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Lower level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8946F32-295E-4945-B695-D9E1C98981EA}"/>
                    </a:ext>
                  </a:extLst>
                </p:cNvPr>
                <p:cNvSpPr txBox="1"/>
                <p:nvPr/>
              </p:nvSpPr>
              <p:spPr>
                <a:xfrm>
                  <a:off x="5634335" y="3429000"/>
                  <a:ext cx="351378" cy="2093339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-</a:t>
                  </a:r>
                  <a:r>
                    <a:rPr lang="el-GR" dirty="0">
                      <a:ea typeface="Times New Roman" charset="0"/>
                      <a:cs typeface="Times New Roman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χ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)/</a:t>
                  </a:r>
                  <a14:m>
                    <m:oMath xmlns:m="http://schemas.openxmlformats.org/officeDocument/2006/math">
                      <m:acc>
                        <m:accPr>
                          <m:chr m:val="̿"/>
                          <m:ctrlPr>
                            <a:rPr lang="el-GR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K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ψ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dirty="0"/>
                    <a:t>)%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DCF4D10-09D1-B04F-A089-C10C28138B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4335" y="3429000"/>
                  <a:ext cx="351378" cy="2093339"/>
                </a:xfrm>
                <a:prstGeom prst="rect">
                  <a:avLst/>
                </a:prstGeom>
                <a:blipFill>
                  <a:blip r:embed="rId5"/>
                  <a:stretch>
                    <a:fillRect r="-2381" b="-4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3C3610-6A11-2642-9F88-BD01164D66EE}"/>
                </a:ext>
              </a:extLst>
            </p:cNvPr>
            <p:cNvSpPr txBox="1"/>
            <p:nvPr/>
          </p:nvSpPr>
          <p:spPr>
            <a:xfrm>
              <a:off x="8291883" y="5715028"/>
              <a:ext cx="773295" cy="360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Time (</a:t>
              </a:r>
              <a:r>
                <a:rPr lang="en-US" dirty="0" err="1"/>
                <a:t>hr</a:t>
              </a:r>
              <a:r>
                <a:rPr lang="en-US" dirty="0"/>
                <a:t>)</a:t>
              </a:r>
            </a:p>
          </p:txBody>
        </p:sp>
      </p:grp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4A1DE2-8E29-A44E-9577-CBA70CC75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4" y="764209"/>
            <a:ext cx="4135496" cy="22055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442A940-7C36-074E-98E7-1E63E662C35B}"/>
              </a:ext>
            </a:extLst>
          </p:cNvPr>
          <p:cNvSpPr/>
          <p:nvPr/>
        </p:nvSpPr>
        <p:spPr>
          <a:xfrm>
            <a:off x="69574" y="630768"/>
            <a:ext cx="1340476" cy="2381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0EB83EA-3F40-434E-9CCD-F5C957041EB2}"/>
                  </a:ext>
                </a:extLst>
              </p:cNvPr>
              <p:cNvSpPr/>
              <p:nvPr/>
            </p:nvSpPr>
            <p:spPr>
              <a:xfrm>
                <a:off x="100981" y="149117"/>
                <a:ext cx="11220700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Time series of fractional conversion from irrotational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𝐊</m:t>
                            </m:r>
                          </m:e>
                          <m:sub>
                            <m:r>
                              <a:rPr lang="en-US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𝛘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to non-divergent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K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ψ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component for different TCs.   </a:t>
                </a: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0EB83EA-3F40-434E-9CCD-F5C957041E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1" y="149117"/>
                <a:ext cx="11220700" cy="423449"/>
              </a:xfrm>
              <a:prstGeom prst="rect">
                <a:avLst/>
              </a:prstGeom>
              <a:blipFill>
                <a:blip r:embed="rId7"/>
                <a:stretch>
                  <a:fillRect t="-3030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D1D707-B650-7646-9825-C6A6D24DB2C8}"/>
                  </a:ext>
                </a:extLst>
              </p:cNvPr>
              <p:cNvSpPr txBox="1"/>
              <p:nvPr/>
            </p:nvSpPr>
            <p:spPr>
              <a:xfrm rot="20140461">
                <a:off x="310" y="2416706"/>
                <a:ext cx="11973485" cy="224433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Stronger TC are characterized by stronger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 and weaker conversion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the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outflow</m:t>
                    </m:r>
                    <m: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layer</m:t>
                    </m:r>
                  </m:oMath>
                </a14:m>
                <a:r>
                  <a:rPr lang="en-US" sz="4400" dirty="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D1D707-B650-7646-9825-C6A6D24DB2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140461">
                <a:off x="310" y="2416706"/>
                <a:ext cx="11973485" cy="2244332"/>
              </a:xfrm>
              <a:prstGeom prst="rect">
                <a:avLst/>
              </a:prstGeom>
              <a:blipFill>
                <a:blip r:embed="rId8"/>
                <a:stretch>
                  <a:fillRect l="-1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58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A1E7E1-59DC-BD4B-A8BF-84BC52096A67}"/>
              </a:ext>
            </a:extLst>
          </p:cNvPr>
          <p:cNvGrpSpPr/>
          <p:nvPr/>
        </p:nvGrpSpPr>
        <p:grpSpPr>
          <a:xfrm>
            <a:off x="6760472" y="516810"/>
            <a:ext cx="5029164" cy="5984002"/>
            <a:chOff x="3433800" y="1517285"/>
            <a:chExt cx="5029164" cy="48358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F64262-3C49-774C-B941-795383263BE5}"/>
                </a:ext>
              </a:extLst>
            </p:cNvPr>
            <p:cNvGrpSpPr/>
            <p:nvPr/>
          </p:nvGrpSpPr>
          <p:grpSpPr>
            <a:xfrm>
              <a:off x="3433800" y="1517285"/>
              <a:ext cx="5029164" cy="4466556"/>
              <a:chOff x="3833850" y="474298"/>
              <a:chExt cx="5029164" cy="446655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B30552-C25A-A448-848E-AAE4953B379E}"/>
                  </a:ext>
                </a:extLst>
              </p:cNvPr>
              <p:cNvSpPr txBox="1"/>
              <p:nvPr/>
            </p:nvSpPr>
            <p:spPr>
              <a:xfrm>
                <a:off x="5855494" y="474298"/>
                <a:ext cx="1423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Lower Level 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6F2B70E-DB89-7646-802E-ABB38CCDAD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78314" y="714633"/>
                <a:ext cx="4584700" cy="194524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BF6F2F4-BFFE-F848-9823-2805E7FCB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78314" y="2995611"/>
                <a:ext cx="4584700" cy="194524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ACA26F-FF7B-D54C-8C56-F3161CA84891}"/>
                  </a:ext>
                </a:extLst>
              </p:cNvPr>
              <p:cNvSpPr txBox="1"/>
              <p:nvPr/>
            </p:nvSpPr>
            <p:spPr>
              <a:xfrm>
                <a:off x="5855494" y="2767180"/>
                <a:ext cx="1868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Outflow Level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E2892FC4-14FA-BF4B-A57A-5C71E375F415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50" y="934613"/>
                    <a:ext cx="479042" cy="1423212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r>
                      <a:rPr lang="en-US" sz="1600" dirty="0"/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ψ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-</a:t>
                    </a:r>
                    <a:r>
                      <a:rPr lang="el-GR" sz="1600" dirty="0"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χ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)/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 smtClean="0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ψ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)%</a:t>
                    </a: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9CBDCB57-5778-6B44-B09D-E6BEB13E5A0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3850" y="934613"/>
                    <a:ext cx="479042" cy="142321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4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4E4DEA54-692E-934B-BEFD-2DC3EF209CBC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50" y="3143251"/>
                    <a:ext cx="479042" cy="1423212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r>
                      <a:rPr lang="en-US" sz="1600" dirty="0"/>
                      <a:t>(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ψ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-</a:t>
                    </a:r>
                    <a:r>
                      <a:rPr lang="el-GR" sz="1600" dirty="0">
                        <a:ea typeface="Times New Roman" charset="0"/>
                        <a:cs typeface="Times New Roman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χ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)/</a:t>
                    </a:r>
                    <a14:m>
                      <m:oMath xmlns:m="http://schemas.openxmlformats.org/officeDocument/2006/math">
                        <m:acc>
                          <m:accPr>
                            <m:chr m:val="̿"/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l-GR" sz="1600" i="1">
                                    <a:latin typeface="Cambria Math" panose="02040503050406030204" pitchFamily="18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K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ψ</m:t>
                                </m:r>
                              </m:sub>
                            </m:sSub>
                          </m:e>
                        </m:acc>
                      </m:oMath>
                    </a14:m>
                    <a:r>
                      <a:rPr lang="en-US" sz="1600" dirty="0"/>
                      <a:t>)%</a:t>
                    </a: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366449C-F3BD-A54F-863F-29A84C31A7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3850" y="3143251"/>
                    <a:ext cx="479042" cy="142321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357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D10D276-092E-CD4B-A7E9-AA7575B63FF0}"/>
                </a:ext>
              </a:extLst>
            </p:cNvPr>
            <p:cNvSpPr/>
            <p:nvPr/>
          </p:nvSpPr>
          <p:spPr>
            <a:xfrm>
              <a:off x="5789503" y="5983841"/>
              <a:ext cx="10454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</a:t>
              </a:r>
              <a:r>
                <a:rPr lang="en-US" dirty="0" err="1"/>
                <a:t>hr</a:t>
              </a:r>
              <a:r>
                <a:rPr lang="en-US" dirty="0"/>
                <a:t>)</a:t>
              </a:r>
            </a:p>
          </p:txBody>
        </p:sp>
      </p:grp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AD7AA967-3FC5-3B4F-ABD8-8AF716AB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4" y="1086411"/>
            <a:ext cx="5321808" cy="28382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D373574-526E-C546-ABA4-D51E60BD4D14}"/>
              </a:ext>
            </a:extLst>
          </p:cNvPr>
          <p:cNvSpPr/>
          <p:nvPr/>
        </p:nvSpPr>
        <p:spPr>
          <a:xfrm>
            <a:off x="2335710" y="973827"/>
            <a:ext cx="1455116" cy="25283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74B68F-BDE5-5C46-B997-5CD3976FD82C}"/>
                  </a:ext>
                </a:extLst>
              </p:cNvPr>
              <p:cNvSpPr/>
              <p:nvPr/>
            </p:nvSpPr>
            <p:spPr>
              <a:xfrm>
                <a:off x="71438" y="41428"/>
                <a:ext cx="12049124" cy="7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Time series of fractional conversion from irrotational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𝝌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to non-divergent (</a:t>
                </a:r>
                <a14:m>
                  <m:oMath xmlns:m="http://schemas.openxmlformats.org/officeDocument/2006/math">
                    <m:acc>
                      <m:accPr>
                        <m:chr m:val="̿"/>
                        <m:ctrlPr>
                          <a:rPr lang="el-GR" b="1" i="1">
                            <a:latin typeface="Cambria Math" panose="02040503050406030204" pitchFamily="18" charset="0"/>
                            <a:ea typeface="Times New Roman" charset="0"/>
                            <a:cs typeface="Times New Roman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l-GR" b="1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𝝍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>
                    <a:latin typeface="Times New Roman" charset="0"/>
                    <a:ea typeface="Times New Roman" charset="0"/>
                    <a:cs typeface="Times New Roman" charset="0"/>
                  </a:rPr>
                  <a:t>) component for Michael intensification vs development (WSM6).</a:t>
                </a:r>
                <a:endParaRPr lang="en-US" b="1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74B68F-BDE5-5C46-B997-5CD3976FD8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8" y="41428"/>
                <a:ext cx="12049124" cy="700448"/>
              </a:xfrm>
              <a:prstGeom prst="rect">
                <a:avLst/>
              </a:prstGeom>
              <a:blipFill>
                <a:blip r:embed="rId7"/>
                <a:stretch>
                  <a:fillRect r="-10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C35D9C-B466-0B4C-9AC1-46797F0449A3}"/>
                  </a:ext>
                </a:extLst>
              </p:cNvPr>
              <p:cNvSpPr txBox="1"/>
              <p:nvPr/>
            </p:nvSpPr>
            <p:spPr>
              <a:xfrm rot="20783122">
                <a:off x="259080" y="1946082"/>
                <a:ext cx="11973485" cy="292144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/>
                  <a:t>Despite stronger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at lower level, TCs in the development stage are weaker than in the intensifying stage because of stronger transfer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sz="4400" dirty="0"/>
                  <a:t> in the outflow level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1C35D9C-B466-0B4C-9AC1-46797F044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83122">
                <a:off x="259080" y="1946082"/>
                <a:ext cx="11973485" cy="2921441"/>
              </a:xfrm>
              <a:prstGeom prst="rect">
                <a:avLst/>
              </a:prstGeom>
              <a:blipFill>
                <a:blip r:embed="rId8"/>
                <a:stretch>
                  <a:fillRect l="-1648" t="-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0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1312</Words>
  <Application>Microsoft Macintosh PowerPoint</Application>
  <PresentationFormat>Widescreen</PresentationFormat>
  <Paragraphs>185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MS Mincho</vt:lpstr>
      <vt:lpstr>Arial</vt:lpstr>
      <vt:lpstr>Calibri</vt:lpstr>
      <vt:lpstr>Calibri Light</vt:lpstr>
      <vt:lpstr>Cambria Math</vt:lpstr>
      <vt:lpstr>Times New Roman</vt:lpstr>
      <vt:lpstr>Office Theme</vt:lpstr>
      <vt:lpstr>Equation.3</vt:lpstr>
      <vt:lpstr>The unique climate variations of Florida and the Challenges it poses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unique climate variations of Florida and the Challenges it poses</dc:title>
  <dc:creator>Vasubandhu Misra</dc:creator>
  <cp:lastModifiedBy>Vasubandhu Misra</cp:lastModifiedBy>
  <cp:revision>2</cp:revision>
  <dcterms:created xsi:type="dcterms:W3CDTF">2019-07-09T23:19:08Z</dcterms:created>
  <dcterms:modified xsi:type="dcterms:W3CDTF">2019-07-16T15:47:59Z</dcterms:modified>
</cp:coreProperties>
</file>